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handoutMasterIdLst>
    <p:handoutMasterId r:id="rId23"/>
  </p:handoutMasterIdLst>
  <p:sldIdLst>
    <p:sldId id="509" r:id="rId2"/>
    <p:sldId id="521" r:id="rId3"/>
    <p:sldId id="526" r:id="rId4"/>
    <p:sldId id="524" r:id="rId5"/>
    <p:sldId id="522" r:id="rId6"/>
    <p:sldId id="523" r:id="rId7"/>
    <p:sldId id="525" r:id="rId8"/>
    <p:sldId id="527" r:id="rId9"/>
    <p:sldId id="520" r:id="rId10"/>
    <p:sldId id="519" r:id="rId11"/>
    <p:sldId id="528" r:id="rId12"/>
    <p:sldId id="510" r:id="rId13"/>
    <p:sldId id="511" r:id="rId14"/>
    <p:sldId id="512" r:id="rId15"/>
    <p:sldId id="513" r:id="rId16"/>
    <p:sldId id="514" r:id="rId17"/>
    <p:sldId id="515" r:id="rId18"/>
    <p:sldId id="516" r:id="rId19"/>
    <p:sldId id="517" r:id="rId20"/>
    <p:sldId id="348" r:id="rId21"/>
  </p:sldIdLst>
  <p:sldSz cx="9144000" cy="6858000" type="screen4x3"/>
  <p:notesSz cx="6797675" cy="9926638"/>
  <p:defaultTextStyle>
    <a:defPPr>
      <a:defRPr lang="de-DE"/>
    </a:defPPr>
    <a:lvl1pPr algn="l" rtl="0" eaLnBrk="0" fontAlgn="base" hangingPunct="0">
      <a:spcBef>
        <a:spcPct val="0"/>
      </a:spcBef>
      <a:spcAft>
        <a:spcPct val="0"/>
      </a:spcAft>
      <a:defRPr sz="2400" kern="1200">
        <a:solidFill>
          <a:schemeClr val="tx1"/>
        </a:solidFill>
        <a:latin typeface="Arial" pitchFamily="-106" charset="-52"/>
        <a:ea typeface="ＭＳ Ｐゴシック" pitchFamily="-106" charset="-128"/>
        <a:cs typeface="ＭＳ Ｐゴシック" pitchFamily="-106" charset="-128"/>
      </a:defRPr>
    </a:lvl1pPr>
    <a:lvl2pPr marL="457200" algn="l" rtl="0" eaLnBrk="0" fontAlgn="base" hangingPunct="0">
      <a:spcBef>
        <a:spcPct val="0"/>
      </a:spcBef>
      <a:spcAft>
        <a:spcPct val="0"/>
      </a:spcAft>
      <a:defRPr sz="2400" kern="1200">
        <a:solidFill>
          <a:schemeClr val="tx1"/>
        </a:solidFill>
        <a:latin typeface="Arial" pitchFamily="-106" charset="-52"/>
        <a:ea typeface="ＭＳ Ｐゴシック" pitchFamily="-106" charset="-128"/>
        <a:cs typeface="ＭＳ Ｐゴシック" pitchFamily="-106" charset="-128"/>
      </a:defRPr>
    </a:lvl2pPr>
    <a:lvl3pPr marL="914400" algn="l" rtl="0" eaLnBrk="0" fontAlgn="base" hangingPunct="0">
      <a:spcBef>
        <a:spcPct val="0"/>
      </a:spcBef>
      <a:spcAft>
        <a:spcPct val="0"/>
      </a:spcAft>
      <a:defRPr sz="2400" kern="1200">
        <a:solidFill>
          <a:schemeClr val="tx1"/>
        </a:solidFill>
        <a:latin typeface="Arial" pitchFamily="-106" charset="-52"/>
        <a:ea typeface="ＭＳ Ｐゴシック" pitchFamily="-106" charset="-128"/>
        <a:cs typeface="ＭＳ Ｐゴシック" pitchFamily="-106" charset="-128"/>
      </a:defRPr>
    </a:lvl3pPr>
    <a:lvl4pPr marL="1371600" algn="l" rtl="0" eaLnBrk="0" fontAlgn="base" hangingPunct="0">
      <a:spcBef>
        <a:spcPct val="0"/>
      </a:spcBef>
      <a:spcAft>
        <a:spcPct val="0"/>
      </a:spcAft>
      <a:defRPr sz="2400" kern="1200">
        <a:solidFill>
          <a:schemeClr val="tx1"/>
        </a:solidFill>
        <a:latin typeface="Arial" pitchFamily="-106" charset="-52"/>
        <a:ea typeface="ＭＳ Ｐゴシック" pitchFamily="-106" charset="-128"/>
        <a:cs typeface="ＭＳ Ｐゴシック" pitchFamily="-106" charset="-128"/>
      </a:defRPr>
    </a:lvl4pPr>
    <a:lvl5pPr marL="1828800" algn="l" rtl="0" eaLnBrk="0" fontAlgn="base" hangingPunct="0">
      <a:spcBef>
        <a:spcPct val="0"/>
      </a:spcBef>
      <a:spcAft>
        <a:spcPct val="0"/>
      </a:spcAft>
      <a:defRPr sz="2400" kern="1200">
        <a:solidFill>
          <a:schemeClr val="tx1"/>
        </a:solidFill>
        <a:latin typeface="Arial" pitchFamily="-106" charset="-52"/>
        <a:ea typeface="ＭＳ Ｐゴシック" pitchFamily="-106" charset="-128"/>
        <a:cs typeface="ＭＳ Ｐゴシック" pitchFamily="-106" charset="-128"/>
      </a:defRPr>
    </a:lvl5pPr>
    <a:lvl6pPr marL="2286000" algn="l" defTabSz="457200" rtl="0" eaLnBrk="1" latinLnBrk="0" hangingPunct="1">
      <a:defRPr sz="2400" kern="1200">
        <a:solidFill>
          <a:schemeClr val="tx1"/>
        </a:solidFill>
        <a:latin typeface="Arial" pitchFamily="-106" charset="-52"/>
        <a:ea typeface="ＭＳ Ｐゴシック" pitchFamily="-106" charset="-128"/>
        <a:cs typeface="ＭＳ Ｐゴシック" pitchFamily="-106" charset="-128"/>
      </a:defRPr>
    </a:lvl6pPr>
    <a:lvl7pPr marL="2743200" algn="l" defTabSz="457200" rtl="0" eaLnBrk="1" latinLnBrk="0" hangingPunct="1">
      <a:defRPr sz="2400" kern="1200">
        <a:solidFill>
          <a:schemeClr val="tx1"/>
        </a:solidFill>
        <a:latin typeface="Arial" pitchFamily="-106" charset="-52"/>
        <a:ea typeface="ＭＳ Ｐゴシック" pitchFamily="-106" charset="-128"/>
        <a:cs typeface="ＭＳ Ｐゴシック" pitchFamily="-106" charset="-128"/>
      </a:defRPr>
    </a:lvl7pPr>
    <a:lvl8pPr marL="3200400" algn="l" defTabSz="457200" rtl="0" eaLnBrk="1" latinLnBrk="0" hangingPunct="1">
      <a:defRPr sz="2400" kern="1200">
        <a:solidFill>
          <a:schemeClr val="tx1"/>
        </a:solidFill>
        <a:latin typeface="Arial" pitchFamily="-106" charset="-52"/>
        <a:ea typeface="ＭＳ Ｐゴシック" pitchFamily="-106" charset="-128"/>
        <a:cs typeface="ＭＳ Ｐゴシック" pitchFamily="-106" charset="-128"/>
      </a:defRPr>
    </a:lvl8pPr>
    <a:lvl9pPr marL="3657600" algn="l" defTabSz="457200" rtl="0" eaLnBrk="1" latinLnBrk="0" hangingPunct="1">
      <a:defRPr sz="2400" kern="1200">
        <a:solidFill>
          <a:schemeClr val="tx1"/>
        </a:solidFill>
        <a:latin typeface="Arial" pitchFamily="-106" charset="-52"/>
        <a:ea typeface="ＭＳ Ｐゴシック" pitchFamily="-106" charset="-128"/>
        <a:cs typeface="ＭＳ Ｐゴシック" pitchFamily="-106"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6B82A"/>
    <a:srgbClr val="5E84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8" autoAdjust="0"/>
    <p:restoredTop sz="85600" autoAdjust="0"/>
  </p:normalViewPr>
  <p:slideViewPr>
    <p:cSldViewPr showGuides="1">
      <p:cViewPr varScale="1">
        <p:scale>
          <a:sx n="75" d="100"/>
          <a:sy n="75" d="100"/>
        </p:scale>
        <p:origin x="-1704" y="-2078"/>
      </p:cViewPr>
      <p:guideLst>
        <p:guide orient="horz" pos="362"/>
        <p:guide pos="34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6E5FA2-812F-488F-8D21-82C6F0EE58A6}" type="doc">
      <dgm:prSet loTypeId="urn:microsoft.com/office/officeart/2005/8/layout/gear1" loCatId="cycle" qsTypeId="urn:microsoft.com/office/officeart/2005/8/quickstyle/simple1" qsCatId="simple" csTypeId="urn:microsoft.com/office/officeart/2005/8/colors/accent1_2" csCatId="accent1" phldr="1"/>
      <dgm:spPr/>
    </dgm:pt>
    <dgm:pt modelId="{7CF8616C-F92B-4171-9E65-9172CBAF6D2E}">
      <dgm:prSet phldrT="[Text]"/>
      <dgm:spPr/>
      <dgm:t>
        <a:bodyPr/>
        <a:lstStyle/>
        <a:p>
          <a:r>
            <a:rPr lang="fr-FR" b="1" dirty="0" smtClean="0">
              <a:solidFill>
                <a:schemeClr val="tx1"/>
              </a:solidFill>
            </a:rPr>
            <a:t>Emploi de demain</a:t>
          </a:r>
          <a:endParaRPr lang="fr-FR" b="1" dirty="0">
            <a:solidFill>
              <a:schemeClr val="tx1"/>
            </a:solidFill>
          </a:endParaRPr>
        </a:p>
      </dgm:t>
    </dgm:pt>
    <dgm:pt modelId="{BA96FD9D-E663-4A12-A36F-30152A50855C}" type="parTrans" cxnId="{CDE3C05F-19A4-470E-8A90-BF9AAAC9D41D}">
      <dgm:prSet/>
      <dgm:spPr/>
      <dgm:t>
        <a:bodyPr/>
        <a:lstStyle/>
        <a:p>
          <a:endParaRPr lang="fr-FR"/>
        </a:p>
      </dgm:t>
    </dgm:pt>
    <dgm:pt modelId="{99CCC790-07E7-4C45-89B6-D91BFFD1AAA5}" type="sibTrans" cxnId="{CDE3C05F-19A4-470E-8A90-BF9AAAC9D41D}">
      <dgm:prSet/>
      <dgm:spPr/>
      <dgm:t>
        <a:bodyPr/>
        <a:lstStyle/>
        <a:p>
          <a:endParaRPr lang="fr-FR"/>
        </a:p>
      </dgm:t>
    </dgm:pt>
    <dgm:pt modelId="{16EECCB9-AA4D-4581-81F4-2D8F511D437E}">
      <dgm:prSet phldrT="[Text]" custT="1"/>
      <dgm:spPr/>
      <dgm:t>
        <a:bodyPr/>
        <a:lstStyle/>
        <a:p>
          <a:r>
            <a:rPr lang="fr-FR" sz="1200" b="1" dirty="0" smtClean="0">
              <a:solidFill>
                <a:schemeClr val="tx1"/>
              </a:solidFill>
            </a:rPr>
            <a:t>Education</a:t>
          </a:r>
          <a:endParaRPr lang="fr-FR" sz="1200" b="1" dirty="0">
            <a:solidFill>
              <a:schemeClr val="tx1"/>
            </a:solidFill>
          </a:endParaRPr>
        </a:p>
      </dgm:t>
    </dgm:pt>
    <dgm:pt modelId="{A59CE6D8-BA4E-4239-B5DA-3AEEFC455ED8}" type="parTrans" cxnId="{7324F537-80B0-41CE-A214-4A4AD618952A}">
      <dgm:prSet/>
      <dgm:spPr/>
      <dgm:t>
        <a:bodyPr/>
        <a:lstStyle/>
        <a:p>
          <a:endParaRPr lang="fr-FR"/>
        </a:p>
      </dgm:t>
    </dgm:pt>
    <dgm:pt modelId="{4889F16E-3015-49E4-91C4-F6D8D5BCA12F}" type="sibTrans" cxnId="{7324F537-80B0-41CE-A214-4A4AD618952A}">
      <dgm:prSet/>
      <dgm:spPr/>
      <dgm:t>
        <a:bodyPr/>
        <a:lstStyle/>
        <a:p>
          <a:endParaRPr lang="fr-FR"/>
        </a:p>
      </dgm:t>
    </dgm:pt>
    <dgm:pt modelId="{D7E97D9D-A1B4-44C3-A5BB-BBFC4BFB8D2C}">
      <dgm:prSet phldrT="[Text]"/>
      <dgm:spPr/>
      <dgm:t>
        <a:bodyPr/>
        <a:lstStyle/>
        <a:p>
          <a:r>
            <a:rPr lang="fr-FR" b="1" dirty="0" smtClean="0">
              <a:solidFill>
                <a:schemeClr val="tx1"/>
              </a:solidFill>
            </a:rPr>
            <a:t>robotique</a:t>
          </a:r>
          <a:endParaRPr lang="fr-FR" b="1" dirty="0">
            <a:solidFill>
              <a:schemeClr val="tx1"/>
            </a:solidFill>
          </a:endParaRPr>
        </a:p>
      </dgm:t>
    </dgm:pt>
    <dgm:pt modelId="{E8447C0F-DF65-4B5D-B6AB-EBED2AB02928}" type="parTrans" cxnId="{E6C536F9-2E5B-44C7-9875-259242FEC1E4}">
      <dgm:prSet/>
      <dgm:spPr/>
      <dgm:t>
        <a:bodyPr/>
        <a:lstStyle/>
        <a:p>
          <a:endParaRPr lang="fr-FR"/>
        </a:p>
      </dgm:t>
    </dgm:pt>
    <dgm:pt modelId="{3760DF78-3B17-4A3C-AA1C-B071FA5FFEB8}" type="sibTrans" cxnId="{E6C536F9-2E5B-44C7-9875-259242FEC1E4}">
      <dgm:prSet/>
      <dgm:spPr/>
      <dgm:t>
        <a:bodyPr/>
        <a:lstStyle/>
        <a:p>
          <a:endParaRPr lang="fr-FR"/>
        </a:p>
      </dgm:t>
    </dgm:pt>
    <dgm:pt modelId="{9A131EE7-B79D-4D69-9523-416FFE485CD5}" type="pres">
      <dgm:prSet presAssocID="{666E5FA2-812F-488F-8D21-82C6F0EE58A6}" presName="composite" presStyleCnt="0">
        <dgm:presLayoutVars>
          <dgm:chMax val="3"/>
          <dgm:animLvl val="lvl"/>
          <dgm:resizeHandles val="exact"/>
        </dgm:presLayoutVars>
      </dgm:prSet>
      <dgm:spPr/>
    </dgm:pt>
    <dgm:pt modelId="{468D8EEF-E236-4A81-A402-E8AD8DF9025E}" type="pres">
      <dgm:prSet presAssocID="{7CF8616C-F92B-4171-9E65-9172CBAF6D2E}" presName="gear1" presStyleLbl="node1" presStyleIdx="0" presStyleCnt="3" custLinFactNeighborX="5869" custLinFactNeighborY="2648">
        <dgm:presLayoutVars>
          <dgm:chMax val="1"/>
          <dgm:bulletEnabled val="1"/>
        </dgm:presLayoutVars>
      </dgm:prSet>
      <dgm:spPr/>
      <dgm:t>
        <a:bodyPr/>
        <a:lstStyle/>
        <a:p>
          <a:endParaRPr lang="fr-FR"/>
        </a:p>
      </dgm:t>
    </dgm:pt>
    <dgm:pt modelId="{FD940649-816E-404B-A1AF-CEE8971DB6AB}" type="pres">
      <dgm:prSet presAssocID="{7CF8616C-F92B-4171-9E65-9172CBAF6D2E}" presName="gear1srcNode" presStyleLbl="node1" presStyleIdx="0" presStyleCnt="3"/>
      <dgm:spPr/>
      <dgm:t>
        <a:bodyPr/>
        <a:lstStyle/>
        <a:p>
          <a:endParaRPr lang="fr-FR"/>
        </a:p>
      </dgm:t>
    </dgm:pt>
    <dgm:pt modelId="{A31C21C1-727E-4507-BB39-6BBDF907B3BB}" type="pres">
      <dgm:prSet presAssocID="{7CF8616C-F92B-4171-9E65-9172CBAF6D2E}" presName="gear1dstNode" presStyleLbl="node1" presStyleIdx="0" presStyleCnt="3"/>
      <dgm:spPr/>
      <dgm:t>
        <a:bodyPr/>
        <a:lstStyle/>
        <a:p>
          <a:endParaRPr lang="fr-FR"/>
        </a:p>
      </dgm:t>
    </dgm:pt>
    <dgm:pt modelId="{FD5593EE-B959-4B4D-B42F-985AD6401310}" type="pres">
      <dgm:prSet presAssocID="{16EECCB9-AA4D-4581-81F4-2D8F511D437E}" presName="gear2" presStyleLbl="node1" presStyleIdx="1" presStyleCnt="3">
        <dgm:presLayoutVars>
          <dgm:chMax val="1"/>
          <dgm:bulletEnabled val="1"/>
        </dgm:presLayoutVars>
      </dgm:prSet>
      <dgm:spPr/>
      <dgm:t>
        <a:bodyPr/>
        <a:lstStyle/>
        <a:p>
          <a:endParaRPr lang="fr-FR"/>
        </a:p>
      </dgm:t>
    </dgm:pt>
    <dgm:pt modelId="{8C3AEFAB-FFFF-4DEB-90E7-76318A9D6486}" type="pres">
      <dgm:prSet presAssocID="{16EECCB9-AA4D-4581-81F4-2D8F511D437E}" presName="gear2srcNode" presStyleLbl="node1" presStyleIdx="1" presStyleCnt="3"/>
      <dgm:spPr/>
      <dgm:t>
        <a:bodyPr/>
        <a:lstStyle/>
        <a:p>
          <a:endParaRPr lang="fr-FR"/>
        </a:p>
      </dgm:t>
    </dgm:pt>
    <dgm:pt modelId="{59E05B2F-6AA0-4CA9-A881-1A78476170BE}" type="pres">
      <dgm:prSet presAssocID="{16EECCB9-AA4D-4581-81F4-2D8F511D437E}" presName="gear2dstNode" presStyleLbl="node1" presStyleIdx="1" presStyleCnt="3"/>
      <dgm:spPr/>
      <dgm:t>
        <a:bodyPr/>
        <a:lstStyle/>
        <a:p>
          <a:endParaRPr lang="fr-FR"/>
        </a:p>
      </dgm:t>
    </dgm:pt>
    <dgm:pt modelId="{6CBCE2AC-ABF9-4F50-9F22-9BF6F6A8FA8D}" type="pres">
      <dgm:prSet presAssocID="{D7E97D9D-A1B4-44C3-A5BB-BBFC4BFB8D2C}" presName="gear3" presStyleLbl="node1" presStyleIdx="2" presStyleCnt="3"/>
      <dgm:spPr/>
      <dgm:t>
        <a:bodyPr/>
        <a:lstStyle/>
        <a:p>
          <a:endParaRPr lang="fr-FR"/>
        </a:p>
      </dgm:t>
    </dgm:pt>
    <dgm:pt modelId="{9CB71DAF-0F61-418C-AB25-49032B74D6F6}" type="pres">
      <dgm:prSet presAssocID="{D7E97D9D-A1B4-44C3-A5BB-BBFC4BFB8D2C}" presName="gear3tx" presStyleLbl="node1" presStyleIdx="2" presStyleCnt="3">
        <dgm:presLayoutVars>
          <dgm:chMax val="1"/>
          <dgm:bulletEnabled val="1"/>
        </dgm:presLayoutVars>
      </dgm:prSet>
      <dgm:spPr/>
      <dgm:t>
        <a:bodyPr/>
        <a:lstStyle/>
        <a:p>
          <a:endParaRPr lang="fr-FR"/>
        </a:p>
      </dgm:t>
    </dgm:pt>
    <dgm:pt modelId="{55306FB7-121B-465F-A244-4D04316302E9}" type="pres">
      <dgm:prSet presAssocID="{D7E97D9D-A1B4-44C3-A5BB-BBFC4BFB8D2C}" presName="gear3srcNode" presStyleLbl="node1" presStyleIdx="2" presStyleCnt="3"/>
      <dgm:spPr/>
      <dgm:t>
        <a:bodyPr/>
        <a:lstStyle/>
        <a:p>
          <a:endParaRPr lang="fr-FR"/>
        </a:p>
      </dgm:t>
    </dgm:pt>
    <dgm:pt modelId="{6D16713F-5733-46DF-A3F1-CBEC942E24BB}" type="pres">
      <dgm:prSet presAssocID="{D7E97D9D-A1B4-44C3-A5BB-BBFC4BFB8D2C}" presName="gear3dstNode" presStyleLbl="node1" presStyleIdx="2" presStyleCnt="3"/>
      <dgm:spPr/>
      <dgm:t>
        <a:bodyPr/>
        <a:lstStyle/>
        <a:p>
          <a:endParaRPr lang="fr-FR"/>
        </a:p>
      </dgm:t>
    </dgm:pt>
    <dgm:pt modelId="{3DB4E36B-AEE5-4110-85DA-91DFB2F64200}" type="pres">
      <dgm:prSet presAssocID="{99CCC790-07E7-4C45-89B6-D91BFFD1AAA5}" presName="connector1" presStyleLbl="sibTrans2D1" presStyleIdx="0" presStyleCnt="3"/>
      <dgm:spPr/>
      <dgm:t>
        <a:bodyPr/>
        <a:lstStyle/>
        <a:p>
          <a:endParaRPr lang="fr-FR"/>
        </a:p>
      </dgm:t>
    </dgm:pt>
    <dgm:pt modelId="{BF008B44-7BFF-4B88-BB1F-0C23A258501C}" type="pres">
      <dgm:prSet presAssocID="{4889F16E-3015-49E4-91C4-F6D8D5BCA12F}" presName="connector2" presStyleLbl="sibTrans2D1" presStyleIdx="1" presStyleCnt="3"/>
      <dgm:spPr/>
      <dgm:t>
        <a:bodyPr/>
        <a:lstStyle/>
        <a:p>
          <a:endParaRPr lang="fr-FR"/>
        </a:p>
      </dgm:t>
    </dgm:pt>
    <dgm:pt modelId="{99748324-1F18-435C-BA20-2884EF3156CE}" type="pres">
      <dgm:prSet presAssocID="{3760DF78-3B17-4A3C-AA1C-B071FA5FFEB8}" presName="connector3" presStyleLbl="sibTrans2D1" presStyleIdx="2" presStyleCnt="3"/>
      <dgm:spPr/>
      <dgm:t>
        <a:bodyPr/>
        <a:lstStyle/>
        <a:p>
          <a:endParaRPr lang="fr-FR"/>
        </a:p>
      </dgm:t>
    </dgm:pt>
  </dgm:ptLst>
  <dgm:cxnLst>
    <dgm:cxn modelId="{60DDA27C-7706-4194-94DC-211F2749F49D}" type="presOf" srcId="{99CCC790-07E7-4C45-89B6-D91BFFD1AAA5}" destId="{3DB4E36B-AEE5-4110-85DA-91DFB2F64200}" srcOrd="0" destOrd="0" presId="urn:microsoft.com/office/officeart/2005/8/layout/gear1"/>
    <dgm:cxn modelId="{EDB28C04-67D2-45EF-AAE2-C66E82933A60}" type="presOf" srcId="{16EECCB9-AA4D-4581-81F4-2D8F511D437E}" destId="{8C3AEFAB-FFFF-4DEB-90E7-76318A9D6486}" srcOrd="1" destOrd="0" presId="urn:microsoft.com/office/officeart/2005/8/layout/gear1"/>
    <dgm:cxn modelId="{2B0982E3-D74A-478C-8D98-506C4EFA0783}" type="presOf" srcId="{3760DF78-3B17-4A3C-AA1C-B071FA5FFEB8}" destId="{99748324-1F18-435C-BA20-2884EF3156CE}" srcOrd="0" destOrd="0" presId="urn:microsoft.com/office/officeart/2005/8/layout/gear1"/>
    <dgm:cxn modelId="{CDE3C05F-19A4-470E-8A90-BF9AAAC9D41D}" srcId="{666E5FA2-812F-488F-8D21-82C6F0EE58A6}" destId="{7CF8616C-F92B-4171-9E65-9172CBAF6D2E}" srcOrd="0" destOrd="0" parTransId="{BA96FD9D-E663-4A12-A36F-30152A50855C}" sibTransId="{99CCC790-07E7-4C45-89B6-D91BFFD1AAA5}"/>
    <dgm:cxn modelId="{FBFA01CD-D86F-4113-A610-D5572096057D}" type="presOf" srcId="{D7E97D9D-A1B4-44C3-A5BB-BBFC4BFB8D2C}" destId="{9CB71DAF-0F61-418C-AB25-49032B74D6F6}" srcOrd="1" destOrd="0" presId="urn:microsoft.com/office/officeart/2005/8/layout/gear1"/>
    <dgm:cxn modelId="{33CFFA8D-0AA2-453E-A3D8-8F44742622AF}" type="presOf" srcId="{D7E97D9D-A1B4-44C3-A5BB-BBFC4BFB8D2C}" destId="{6D16713F-5733-46DF-A3F1-CBEC942E24BB}" srcOrd="3" destOrd="0" presId="urn:microsoft.com/office/officeart/2005/8/layout/gear1"/>
    <dgm:cxn modelId="{92C4B680-6972-4BF0-B315-B236594491C8}" type="presOf" srcId="{16EECCB9-AA4D-4581-81F4-2D8F511D437E}" destId="{59E05B2F-6AA0-4CA9-A881-1A78476170BE}" srcOrd="2" destOrd="0" presId="urn:microsoft.com/office/officeart/2005/8/layout/gear1"/>
    <dgm:cxn modelId="{81D48B10-C1C7-48E9-94AD-BF54C42A4AFC}" type="presOf" srcId="{7CF8616C-F92B-4171-9E65-9172CBAF6D2E}" destId="{A31C21C1-727E-4507-BB39-6BBDF907B3BB}" srcOrd="2" destOrd="0" presId="urn:microsoft.com/office/officeart/2005/8/layout/gear1"/>
    <dgm:cxn modelId="{B852A8AF-C0CC-4B15-B292-9B05D225BFD9}" type="presOf" srcId="{D7E97D9D-A1B4-44C3-A5BB-BBFC4BFB8D2C}" destId="{6CBCE2AC-ABF9-4F50-9F22-9BF6F6A8FA8D}" srcOrd="0" destOrd="0" presId="urn:microsoft.com/office/officeart/2005/8/layout/gear1"/>
    <dgm:cxn modelId="{21593C10-32B3-43C1-B504-9D882A166EC6}" type="presOf" srcId="{D7E97D9D-A1B4-44C3-A5BB-BBFC4BFB8D2C}" destId="{55306FB7-121B-465F-A244-4D04316302E9}" srcOrd="2" destOrd="0" presId="urn:microsoft.com/office/officeart/2005/8/layout/gear1"/>
    <dgm:cxn modelId="{EA74D568-FEBF-4664-B90E-821E98AF7804}" type="presOf" srcId="{7CF8616C-F92B-4171-9E65-9172CBAF6D2E}" destId="{468D8EEF-E236-4A81-A402-E8AD8DF9025E}" srcOrd="0" destOrd="0" presId="urn:microsoft.com/office/officeart/2005/8/layout/gear1"/>
    <dgm:cxn modelId="{E6C536F9-2E5B-44C7-9875-259242FEC1E4}" srcId="{666E5FA2-812F-488F-8D21-82C6F0EE58A6}" destId="{D7E97D9D-A1B4-44C3-A5BB-BBFC4BFB8D2C}" srcOrd="2" destOrd="0" parTransId="{E8447C0F-DF65-4B5D-B6AB-EBED2AB02928}" sibTransId="{3760DF78-3B17-4A3C-AA1C-B071FA5FFEB8}"/>
    <dgm:cxn modelId="{7324F537-80B0-41CE-A214-4A4AD618952A}" srcId="{666E5FA2-812F-488F-8D21-82C6F0EE58A6}" destId="{16EECCB9-AA4D-4581-81F4-2D8F511D437E}" srcOrd="1" destOrd="0" parTransId="{A59CE6D8-BA4E-4239-B5DA-3AEEFC455ED8}" sibTransId="{4889F16E-3015-49E4-91C4-F6D8D5BCA12F}"/>
    <dgm:cxn modelId="{539653B4-DF25-4D3C-B2E7-78CDBF6BFC6C}" type="presOf" srcId="{16EECCB9-AA4D-4581-81F4-2D8F511D437E}" destId="{FD5593EE-B959-4B4D-B42F-985AD6401310}" srcOrd="0" destOrd="0" presId="urn:microsoft.com/office/officeart/2005/8/layout/gear1"/>
    <dgm:cxn modelId="{09A5EB05-F8BD-4849-9F04-17CE981B50DC}" type="presOf" srcId="{4889F16E-3015-49E4-91C4-F6D8D5BCA12F}" destId="{BF008B44-7BFF-4B88-BB1F-0C23A258501C}" srcOrd="0" destOrd="0" presId="urn:microsoft.com/office/officeart/2005/8/layout/gear1"/>
    <dgm:cxn modelId="{700B3689-F0D3-4634-B766-7F2692CD2ED4}" type="presOf" srcId="{7CF8616C-F92B-4171-9E65-9172CBAF6D2E}" destId="{FD940649-816E-404B-A1AF-CEE8971DB6AB}" srcOrd="1" destOrd="0" presId="urn:microsoft.com/office/officeart/2005/8/layout/gear1"/>
    <dgm:cxn modelId="{25938FF7-FED1-4202-93DD-02FD61E790EF}" type="presOf" srcId="{666E5FA2-812F-488F-8D21-82C6F0EE58A6}" destId="{9A131EE7-B79D-4D69-9523-416FFE485CD5}" srcOrd="0" destOrd="0" presId="urn:microsoft.com/office/officeart/2005/8/layout/gear1"/>
    <dgm:cxn modelId="{A938565A-4496-4593-B0AE-E5CEC3DE12AF}" type="presParOf" srcId="{9A131EE7-B79D-4D69-9523-416FFE485CD5}" destId="{468D8EEF-E236-4A81-A402-E8AD8DF9025E}" srcOrd="0" destOrd="0" presId="urn:microsoft.com/office/officeart/2005/8/layout/gear1"/>
    <dgm:cxn modelId="{3FAEB5CE-C8BA-4C2A-8774-3E31AD147EF0}" type="presParOf" srcId="{9A131EE7-B79D-4D69-9523-416FFE485CD5}" destId="{FD940649-816E-404B-A1AF-CEE8971DB6AB}" srcOrd="1" destOrd="0" presId="urn:microsoft.com/office/officeart/2005/8/layout/gear1"/>
    <dgm:cxn modelId="{70920D23-F6E6-463F-B921-22E960AE1E27}" type="presParOf" srcId="{9A131EE7-B79D-4D69-9523-416FFE485CD5}" destId="{A31C21C1-727E-4507-BB39-6BBDF907B3BB}" srcOrd="2" destOrd="0" presId="urn:microsoft.com/office/officeart/2005/8/layout/gear1"/>
    <dgm:cxn modelId="{ED78ED8A-812A-4B28-B676-6BBEF146DB5C}" type="presParOf" srcId="{9A131EE7-B79D-4D69-9523-416FFE485CD5}" destId="{FD5593EE-B959-4B4D-B42F-985AD6401310}" srcOrd="3" destOrd="0" presId="urn:microsoft.com/office/officeart/2005/8/layout/gear1"/>
    <dgm:cxn modelId="{2F9A18E1-AE5E-4DF0-B2C6-92FD77057779}" type="presParOf" srcId="{9A131EE7-B79D-4D69-9523-416FFE485CD5}" destId="{8C3AEFAB-FFFF-4DEB-90E7-76318A9D6486}" srcOrd="4" destOrd="0" presId="urn:microsoft.com/office/officeart/2005/8/layout/gear1"/>
    <dgm:cxn modelId="{76C2F85F-83A6-466B-9955-3204E395F665}" type="presParOf" srcId="{9A131EE7-B79D-4D69-9523-416FFE485CD5}" destId="{59E05B2F-6AA0-4CA9-A881-1A78476170BE}" srcOrd="5" destOrd="0" presId="urn:microsoft.com/office/officeart/2005/8/layout/gear1"/>
    <dgm:cxn modelId="{04E973BC-24F9-4867-9EC7-BC221A51D026}" type="presParOf" srcId="{9A131EE7-B79D-4D69-9523-416FFE485CD5}" destId="{6CBCE2AC-ABF9-4F50-9F22-9BF6F6A8FA8D}" srcOrd="6" destOrd="0" presId="urn:microsoft.com/office/officeart/2005/8/layout/gear1"/>
    <dgm:cxn modelId="{C96E8691-751A-4ED4-B22C-5E4A75F410D2}" type="presParOf" srcId="{9A131EE7-B79D-4D69-9523-416FFE485CD5}" destId="{9CB71DAF-0F61-418C-AB25-49032B74D6F6}" srcOrd="7" destOrd="0" presId="urn:microsoft.com/office/officeart/2005/8/layout/gear1"/>
    <dgm:cxn modelId="{5688B0FF-4859-4631-8804-765E9C6C1A0B}" type="presParOf" srcId="{9A131EE7-B79D-4D69-9523-416FFE485CD5}" destId="{55306FB7-121B-465F-A244-4D04316302E9}" srcOrd="8" destOrd="0" presId="urn:microsoft.com/office/officeart/2005/8/layout/gear1"/>
    <dgm:cxn modelId="{AFA11004-2CEE-401B-B806-1A1CC8002151}" type="presParOf" srcId="{9A131EE7-B79D-4D69-9523-416FFE485CD5}" destId="{6D16713F-5733-46DF-A3F1-CBEC942E24BB}" srcOrd="9" destOrd="0" presId="urn:microsoft.com/office/officeart/2005/8/layout/gear1"/>
    <dgm:cxn modelId="{4F383F07-77DC-410D-A7A6-76656D314729}" type="presParOf" srcId="{9A131EE7-B79D-4D69-9523-416FFE485CD5}" destId="{3DB4E36B-AEE5-4110-85DA-91DFB2F64200}" srcOrd="10" destOrd="0" presId="urn:microsoft.com/office/officeart/2005/8/layout/gear1"/>
    <dgm:cxn modelId="{7E5A9C1C-B756-48A0-B177-71CB6C69BFCC}" type="presParOf" srcId="{9A131EE7-B79D-4D69-9523-416FFE485CD5}" destId="{BF008B44-7BFF-4B88-BB1F-0C23A258501C}" srcOrd="11" destOrd="0" presId="urn:microsoft.com/office/officeart/2005/8/layout/gear1"/>
    <dgm:cxn modelId="{438A257F-736A-4AC1-B990-110C436A2467}" type="presParOf" srcId="{9A131EE7-B79D-4D69-9523-416FFE485CD5}" destId="{99748324-1F18-435C-BA20-2884EF3156C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895182-D4FC-4EE8-8589-83727871770E}"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41BC0D8D-590F-4041-B025-38FD6AD3CA67}">
      <dgm:prSet phldrT="[Text]"/>
      <dgm:spPr/>
      <dgm:t>
        <a:bodyPr/>
        <a:lstStyle/>
        <a:p>
          <a:r>
            <a:rPr lang="fr-FR" dirty="0" smtClean="0">
              <a:solidFill>
                <a:schemeClr val="tx1"/>
              </a:solidFill>
            </a:rPr>
            <a:t>Concevoir</a:t>
          </a:r>
          <a:endParaRPr lang="fr-FR" dirty="0">
            <a:solidFill>
              <a:schemeClr val="tx1"/>
            </a:solidFill>
          </a:endParaRPr>
        </a:p>
      </dgm:t>
    </dgm:pt>
    <dgm:pt modelId="{72E4C825-8952-48A5-8F95-CD736195AD4F}" type="parTrans" cxnId="{F70CA723-111C-4293-9982-F60B6D3283D6}">
      <dgm:prSet/>
      <dgm:spPr/>
      <dgm:t>
        <a:bodyPr/>
        <a:lstStyle/>
        <a:p>
          <a:endParaRPr lang="fr-FR">
            <a:solidFill>
              <a:schemeClr val="tx1"/>
            </a:solidFill>
          </a:endParaRPr>
        </a:p>
      </dgm:t>
    </dgm:pt>
    <dgm:pt modelId="{9BF4A35A-374A-46BD-97E2-DF47F2BFAB5C}" type="sibTrans" cxnId="{F70CA723-111C-4293-9982-F60B6D3283D6}">
      <dgm:prSet/>
      <dgm:spPr/>
      <dgm:t>
        <a:bodyPr/>
        <a:lstStyle/>
        <a:p>
          <a:endParaRPr lang="fr-FR">
            <a:solidFill>
              <a:schemeClr val="tx1"/>
            </a:solidFill>
          </a:endParaRPr>
        </a:p>
      </dgm:t>
    </dgm:pt>
    <dgm:pt modelId="{24B11D5D-A63E-432E-8C25-36436003FEC1}">
      <dgm:prSet phldrT="[Text]"/>
      <dgm:spPr/>
      <dgm:t>
        <a:bodyPr/>
        <a:lstStyle/>
        <a:p>
          <a:r>
            <a:rPr lang="fr-FR" dirty="0" smtClean="0">
              <a:solidFill>
                <a:schemeClr val="tx1"/>
              </a:solidFill>
            </a:rPr>
            <a:t>comprendre</a:t>
          </a:r>
          <a:endParaRPr lang="fr-FR" dirty="0">
            <a:solidFill>
              <a:schemeClr val="tx1"/>
            </a:solidFill>
          </a:endParaRPr>
        </a:p>
      </dgm:t>
    </dgm:pt>
    <dgm:pt modelId="{EC5A0F61-956A-41DA-AD89-2E97C1931BBB}" type="parTrans" cxnId="{2465A003-50EE-4B2C-BB84-08870E5179C7}">
      <dgm:prSet/>
      <dgm:spPr/>
      <dgm:t>
        <a:bodyPr/>
        <a:lstStyle/>
        <a:p>
          <a:endParaRPr lang="fr-FR">
            <a:solidFill>
              <a:schemeClr val="tx1"/>
            </a:solidFill>
          </a:endParaRPr>
        </a:p>
      </dgm:t>
    </dgm:pt>
    <dgm:pt modelId="{CDC56417-FF83-435A-B8C7-33E73363B776}" type="sibTrans" cxnId="{2465A003-50EE-4B2C-BB84-08870E5179C7}">
      <dgm:prSet/>
      <dgm:spPr/>
      <dgm:t>
        <a:bodyPr/>
        <a:lstStyle/>
        <a:p>
          <a:endParaRPr lang="fr-FR">
            <a:solidFill>
              <a:schemeClr val="tx1"/>
            </a:solidFill>
          </a:endParaRPr>
        </a:p>
      </dgm:t>
    </dgm:pt>
    <dgm:pt modelId="{3A1A20A9-4DE5-445A-B4D8-2A2C1997236B}">
      <dgm:prSet phldrT="[Text]"/>
      <dgm:spPr/>
      <dgm:t>
        <a:bodyPr/>
        <a:lstStyle/>
        <a:p>
          <a:r>
            <a:rPr lang="fr-FR" dirty="0" smtClean="0">
              <a:solidFill>
                <a:schemeClr val="tx1"/>
              </a:solidFill>
            </a:rPr>
            <a:t>programmer</a:t>
          </a:r>
          <a:endParaRPr lang="fr-FR" dirty="0">
            <a:solidFill>
              <a:schemeClr val="tx1"/>
            </a:solidFill>
          </a:endParaRPr>
        </a:p>
      </dgm:t>
    </dgm:pt>
    <dgm:pt modelId="{EC39D4AE-49A6-4DBA-AED2-DA63062967F6}" type="parTrans" cxnId="{C0C42EC3-9615-4953-BF6D-26E56C6614D3}">
      <dgm:prSet/>
      <dgm:spPr/>
      <dgm:t>
        <a:bodyPr/>
        <a:lstStyle/>
        <a:p>
          <a:endParaRPr lang="fr-FR">
            <a:solidFill>
              <a:schemeClr val="tx1"/>
            </a:solidFill>
          </a:endParaRPr>
        </a:p>
      </dgm:t>
    </dgm:pt>
    <dgm:pt modelId="{2AC2DD86-BE03-45F5-B62A-2F753C82A16F}" type="sibTrans" cxnId="{C0C42EC3-9615-4953-BF6D-26E56C6614D3}">
      <dgm:prSet/>
      <dgm:spPr/>
      <dgm:t>
        <a:bodyPr/>
        <a:lstStyle/>
        <a:p>
          <a:endParaRPr lang="fr-FR">
            <a:solidFill>
              <a:schemeClr val="tx1"/>
            </a:solidFill>
          </a:endParaRPr>
        </a:p>
      </dgm:t>
    </dgm:pt>
    <dgm:pt modelId="{D018313F-0885-484B-A60B-665FEB12481E}">
      <dgm:prSet/>
      <dgm:spPr/>
      <dgm:t>
        <a:bodyPr/>
        <a:lstStyle/>
        <a:p>
          <a:r>
            <a:rPr lang="fr-FR" dirty="0" smtClean="0">
              <a:solidFill>
                <a:schemeClr val="tx1"/>
              </a:solidFill>
            </a:rPr>
            <a:t>installer</a:t>
          </a:r>
          <a:endParaRPr lang="fr-FR" dirty="0">
            <a:solidFill>
              <a:schemeClr val="tx1"/>
            </a:solidFill>
          </a:endParaRPr>
        </a:p>
      </dgm:t>
    </dgm:pt>
    <dgm:pt modelId="{1B7B529C-02F1-4A67-90DD-E68CB382E92F}" type="parTrans" cxnId="{395811DE-B2C0-41B9-99F2-93038FCAF562}">
      <dgm:prSet/>
      <dgm:spPr/>
      <dgm:t>
        <a:bodyPr/>
        <a:lstStyle/>
        <a:p>
          <a:endParaRPr lang="fr-FR">
            <a:solidFill>
              <a:schemeClr val="tx1"/>
            </a:solidFill>
          </a:endParaRPr>
        </a:p>
      </dgm:t>
    </dgm:pt>
    <dgm:pt modelId="{22D5555B-CE6A-4D17-8E42-206DCA87BBFC}" type="sibTrans" cxnId="{395811DE-B2C0-41B9-99F2-93038FCAF562}">
      <dgm:prSet/>
      <dgm:spPr/>
      <dgm:t>
        <a:bodyPr/>
        <a:lstStyle/>
        <a:p>
          <a:endParaRPr lang="fr-FR">
            <a:solidFill>
              <a:schemeClr val="tx1"/>
            </a:solidFill>
          </a:endParaRPr>
        </a:p>
      </dgm:t>
    </dgm:pt>
    <dgm:pt modelId="{996CAA9A-9534-4C49-A2D9-0615F9AAC31B}">
      <dgm:prSet/>
      <dgm:spPr/>
      <dgm:t>
        <a:bodyPr/>
        <a:lstStyle/>
        <a:p>
          <a:r>
            <a:rPr lang="fr-FR" dirty="0" smtClean="0">
              <a:solidFill>
                <a:schemeClr val="tx1"/>
              </a:solidFill>
            </a:rPr>
            <a:t>former</a:t>
          </a:r>
          <a:endParaRPr lang="fr-FR" dirty="0">
            <a:solidFill>
              <a:schemeClr val="tx1"/>
            </a:solidFill>
          </a:endParaRPr>
        </a:p>
      </dgm:t>
    </dgm:pt>
    <dgm:pt modelId="{4FECE4A5-62EF-4469-905C-824C8BDEE104}" type="parTrans" cxnId="{B7441181-2083-45FA-9380-79EACCAA4264}">
      <dgm:prSet/>
      <dgm:spPr/>
      <dgm:t>
        <a:bodyPr/>
        <a:lstStyle/>
        <a:p>
          <a:endParaRPr lang="fr-FR">
            <a:solidFill>
              <a:schemeClr val="tx1"/>
            </a:solidFill>
          </a:endParaRPr>
        </a:p>
      </dgm:t>
    </dgm:pt>
    <dgm:pt modelId="{E9280DED-93CC-4E05-9E74-253EAF516E66}" type="sibTrans" cxnId="{B7441181-2083-45FA-9380-79EACCAA4264}">
      <dgm:prSet/>
      <dgm:spPr/>
      <dgm:t>
        <a:bodyPr/>
        <a:lstStyle/>
        <a:p>
          <a:endParaRPr lang="fr-FR">
            <a:solidFill>
              <a:schemeClr val="tx1"/>
            </a:solidFill>
          </a:endParaRPr>
        </a:p>
      </dgm:t>
    </dgm:pt>
    <dgm:pt modelId="{77FF0554-032C-440D-8653-20EC8501FA5C}">
      <dgm:prSet/>
      <dgm:spPr/>
      <dgm:t>
        <a:bodyPr/>
        <a:lstStyle/>
        <a:p>
          <a:endParaRPr lang="fr-FR"/>
        </a:p>
      </dgm:t>
    </dgm:pt>
    <dgm:pt modelId="{024B82FB-8C87-4513-B6B2-96A7ED5A3179}" type="parTrans" cxnId="{2ACBE756-63FD-49D6-A518-FFADEEEE5AF8}">
      <dgm:prSet/>
      <dgm:spPr/>
      <dgm:t>
        <a:bodyPr/>
        <a:lstStyle/>
        <a:p>
          <a:endParaRPr lang="fr-FR">
            <a:solidFill>
              <a:schemeClr val="tx1"/>
            </a:solidFill>
          </a:endParaRPr>
        </a:p>
      </dgm:t>
    </dgm:pt>
    <dgm:pt modelId="{7540222E-4B93-4C40-B092-3778CD90E16A}" type="sibTrans" cxnId="{2ACBE756-63FD-49D6-A518-FFADEEEE5AF8}">
      <dgm:prSet/>
      <dgm:spPr/>
      <dgm:t>
        <a:bodyPr/>
        <a:lstStyle/>
        <a:p>
          <a:endParaRPr lang="fr-FR">
            <a:solidFill>
              <a:schemeClr val="tx1"/>
            </a:solidFill>
          </a:endParaRPr>
        </a:p>
      </dgm:t>
    </dgm:pt>
    <dgm:pt modelId="{D9B4057D-7E55-4F83-BB0D-9ACB564A26E3}">
      <dgm:prSet/>
      <dgm:spPr/>
      <dgm:t>
        <a:bodyPr/>
        <a:lstStyle/>
        <a:p>
          <a:endParaRPr lang="fr-FR"/>
        </a:p>
      </dgm:t>
    </dgm:pt>
    <dgm:pt modelId="{FB671AB4-6F3E-4A22-98B1-CFCE4903C45F}" type="parTrans" cxnId="{BF06883F-CAAF-41D6-913C-69EE31D5ADD9}">
      <dgm:prSet/>
      <dgm:spPr/>
      <dgm:t>
        <a:bodyPr/>
        <a:lstStyle/>
        <a:p>
          <a:endParaRPr lang="fr-FR">
            <a:solidFill>
              <a:schemeClr val="tx1"/>
            </a:solidFill>
          </a:endParaRPr>
        </a:p>
      </dgm:t>
    </dgm:pt>
    <dgm:pt modelId="{C4C19C3E-332E-4548-89D2-4F8BC26F616B}" type="sibTrans" cxnId="{BF06883F-CAAF-41D6-913C-69EE31D5ADD9}">
      <dgm:prSet/>
      <dgm:spPr/>
      <dgm:t>
        <a:bodyPr/>
        <a:lstStyle/>
        <a:p>
          <a:endParaRPr lang="fr-FR">
            <a:solidFill>
              <a:schemeClr val="tx1"/>
            </a:solidFill>
          </a:endParaRPr>
        </a:p>
      </dgm:t>
    </dgm:pt>
    <dgm:pt modelId="{46D213FD-9DC1-4850-B3AF-FF5C259A5AD1}" type="pres">
      <dgm:prSet presAssocID="{4F895182-D4FC-4EE8-8589-83727871770E}" presName="Name0" presStyleCnt="0">
        <dgm:presLayoutVars>
          <dgm:chMax val="5"/>
          <dgm:chPref val="5"/>
          <dgm:dir/>
          <dgm:animLvl val="lvl"/>
        </dgm:presLayoutVars>
      </dgm:prSet>
      <dgm:spPr/>
    </dgm:pt>
    <dgm:pt modelId="{B7500DEF-41E0-407B-89A8-2061576D63E3}" type="pres">
      <dgm:prSet presAssocID="{41BC0D8D-590F-4041-B025-38FD6AD3CA67}" presName="parentText1" presStyleLbl="node1" presStyleIdx="0" presStyleCnt="5">
        <dgm:presLayoutVars>
          <dgm:chMax/>
          <dgm:chPref val="3"/>
          <dgm:bulletEnabled val="1"/>
        </dgm:presLayoutVars>
      </dgm:prSet>
      <dgm:spPr/>
      <dgm:t>
        <a:bodyPr/>
        <a:lstStyle/>
        <a:p>
          <a:endParaRPr lang="fr-FR"/>
        </a:p>
      </dgm:t>
    </dgm:pt>
    <dgm:pt modelId="{CB3A270F-40AE-4355-895D-2EAEE94091F2}" type="pres">
      <dgm:prSet presAssocID="{24B11D5D-A63E-432E-8C25-36436003FEC1}" presName="parentText2" presStyleLbl="node1" presStyleIdx="1" presStyleCnt="5">
        <dgm:presLayoutVars>
          <dgm:chMax/>
          <dgm:chPref val="3"/>
          <dgm:bulletEnabled val="1"/>
        </dgm:presLayoutVars>
      </dgm:prSet>
      <dgm:spPr/>
      <dgm:t>
        <a:bodyPr/>
        <a:lstStyle/>
        <a:p>
          <a:endParaRPr lang="fr-FR"/>
        </a:p>
      </dgm:t>
    </dgm:pt>
    <dgm:pt modelId="{BCA98FE7-F8EE-411F-8492-7E53870C3ACB}" type="pres">
      <dgm:prSet presAssocID="{3A1A20A9-4DE5-445A-B4D8-2A2C1997236B}" presName="parentText3" presStyleLbl="node1" presStyleIdx="2" presStyleCnt="5">
        <dgm:presLayoutVars>
          <dgm:chMax/>
          <dgm:chPref val="3"/>
          <dgm:bulletEnabled val="1"/>
        </dgm:presLayoutVars>
      </dgm:prSet>
      <dgm:spPr/>
      <dgm:t>
        <a:bodyPr/>
        <a:lstStyle/>
        <a:p>
          <a:endParaRPr lang="fr-FR"/>
        </a:p>
      </dgm:t>
    </dgm:pt>
    <dgm:pt modelId="{596D2EFC-0890-4D4B-B2CC-A0342C48A8DB}" type="pres">
      <dgm:prSet presAssocID="{D018313F-0885-484B-A60B-665FEB12481E}" presName="parentText4" presStyleLbl="node1" presStyleIdx="3" presStyleCnt="5">
        <dgm:presLayoutVars>
          <dgm:chMax/>
          <dgm:chPref val="3"/>
          <dgm:bulletEnabled val="1"/>
        </dgm:presLayoutVars>
      </dgm:prSet>
      <dgm:spPr/>
      <dgm:t>
        <a:bodyPr/>
        <a:lstStyle/>
        <a:p>
          <a:endParaRPr lang="fr-FR"/>
        </a:p>
      </dgm:t>
    </dgm:pt>
    <dgm:pt modelId="{67460525-52CF-4846-A39D-E82617F5D731}" type="pres">
      <dgm:prSet presAssocID="{996CAA9A-9534-4C49-A2D9-0615F9AAC31B}" presName="parentText5" presStyleLbl="node1" presStyleIdx="4" presStyleCnt="5">
        <dgm:presLayoutVars>
          <dgm:chMax/>
          <dgm:chPref val="3"/>
          <dgm:bulletEnabled val="1"/>
        </dgm:presLayoutVars>
      </dgm:prSet>
      <dgm:spPr/>
      <dgm:t>
        <a:bodyPr/>
        <a:lstStyle/>
        <a:p>
          <a:endParaRPr lang="fr-FR"/>
        </a:p>
      </dgm:t>
    </dgm:pt>
  </dgm:ptLst>
  <dgm:cxnLst>
    <dgm:cxn modelId="{54EC2C51-993C-4C4E-9E7F-EAC02A7E97B4}" type="presOf" srcId="{4F895182-D4FC-4EE8-8589-83727871770E}" destId="{46D213FD-9DC1-4850-B3AF-FF5C259A5AD1}" srcOrd="0" destOrd="0" presId="urn:microsoft.com/office/officeart/2009/3/layout/IncreasingArrowsProcess"/>
    <dgm:cxn modelId="{BF06883F-CAAF-41D6-913C-69EE31D5ADD9}" srcId="{4F895182-D4FC-4EE8-8589-83727871770E}" destId="{D9B4057D-7E55-4F83-BB0D-9ACB564A26E3}" srcOrd="6" destOrd="0" parTransId="{FB671AB4-6F3E-4A22-98B1-CFCE4903C45F}" sibTransId="{C4C19C3E-332E-4548-89D2-4F8BC26F616B}"/>
    <dgm:cxn modelId="{F70CA723-111C-4293-9982-F60B6D3283D6}" srcId="{4F895182-D4FC-4EE8-8589-83727871770E}" destId="{41BC0D8D-590F-4041-B025-38FD6AD3CA67}" srcOrd="0" destOrd="0" parTransId="{72E4C825-8952-48A5-8F95-CD736195AD4F}" sibTransId="{9BF4A35A-374A-46BD-97E2-DF47F2BFAB5C}"/>
    <dgm:cxn modelId="{2ACBE756-63FD-49D6-A518-FFADEEEE5AF8}" srcId="{4F895182-D4FC-4EE8-8589-83727871770E}" destId="{77FF0554-032C-440D-8653-20EC8501FA5C}" srcOrd="5" destOrd="0" parTransId="{024B82FB-8C87-4513-B6B2-96A7ED5A3179}" sibTransId="{7540222E-4B93-4C40-B092-3778CD90E16A}"/>
    <dgm:cxn modelId="{2465A003-50EE-4B2C-BB84-08870E5179C7}" srcId="{4F895182-D4FC-4EE8-8589-83727871770E}" destId="{24B11D5D-A63E-432E-8C25-36436003FEC1}" srcOrd="1" destOrd="0" parTransId="{EC5A0F61-956A-41DA-AD89-2E97C1931BBB}" sibTransId="{CDC56417-FF83-435A-B8C7-33E73363B776}"/>
    <dgm:cxn modelId="{03EA3D2C-308A-42A0-BF1D-DBFBC43FB93B}" type="presOf" srcId="{24B11D5D-A63E-432E-8C25-36436003FEC1}" destId="{CB3A270F-40AE-4355-895D-2EAEE94091F2}" srcOrd="0" destOrd="0" presId="urn:microsoft.com/office/officeart/2009/3/layout/IncreasingArrowsProcess"/>
    <dgm:cxn modelId="{B7441181-2083-45FA-9380-79EACCAA4264}" srcId="{4F895182-D4FC-4EE8-8589-83727871770E}" destId="{996CAA9A-9534-4C49-A2D9-0615F9AAC31B}" srcOrd="4" destOrd="0" parTransId="{4FECE4A5-62EF-4469-905C-824C8BDEE104}" sibTransId="{E9280DED-93CC-4E05-9E74-253EAF516E66}"/>
    <dgm:cxn modelId="{07571141-F21C-4DD7-B1A6-AFC6716BF3BF}" type="presOf" srcId="{3A1A20A9-4DE5-445A-B4D8-2A2C1997236B}" destId="{BCA98FE7-F8EE-411F-8492-7E53870C3ACB}" srcOrd="0" destOrd="0" presId="urn:microsoft.com/office/officeart/2009/3/layout/IncreasingArrowsProcess"/>
    <dgm:cxn modelId="{FEB23C82-1689-4C77-A94C-6B5ECD2BE889}" type="presOf" srcId="{D018313F-0885-484B-A60B-665FEB12481E}" destId="{596D2EFC-0890-4D4B-B2CC-A0342C48A8DB}" srcOrd="0" destOrd="0" presId="urn:microsoft.com/office/officeart/2009/3/layout/IncreasingArrowsProcess"/>
    <dgm:cxn modelId="{906E8DF6-DDCF-4F7F-A26C-46064B83B011}" type="presOf" srcId="{996CAA9A-9534-4C49-A2D9-0615F9AAC31B}" destId="{67460525-52CF-4846-A39D-E82617F5D731}" srcOrd="0" destOrd="0" presId="urn:microsoft.com/office/officeart/2009/3/layout/IncreasingArrowsProcess"/>
    <dgm:cxn modelId="{D9D72EB4-00D2-4BD9-AD73-3371BE42133F}" type="presOf" srcId="{41BC0D8D-590F-4041-B025-38FD6AD3CA67}" destId="{B7500DEF-41E0-407B-89A8-2061576D63E3}" srcOrd="0" destOrd="0" presId="urn:microsoft.com/office/officeart/2009/3/layout/IncreasingArrowsProcess"/>
    <dgm:cxn modelId="{C0C42EC3-9615-4953-BF6D-26E56C6614D3}" srcId="{4F895182-D4FC-4EE8-8589-83727871770E}" destId="{3A1A20A9-4DE5-445A-B4D8-2A2C1997236B}" srcOrd="2" destOrd="0" parTransId="{EC39D4AE-49A6-4DBA-AED2-DA63062967F6}" sibTransId="{2AC2DD86-BE03-45F5-B62A-2F753C82A16F}"/>
    <dgm:cxn modelId="{395811DE-B2C0-41B9-99F2-93038FCAF562}" srcId="{4F895182-D4FC-4EE8-8589-83727871770E}" destId="{D018313F-0885-484B-A60B-665FEB12481E}" srcOrd="3" destOrd="0" parTransId="{1B7B529C-02F1-4A67-90DD-E68CB382E92F}" sibTransId="{22D5555B-CE6A-4D17-8E42-206DCA87BBFC}"/>
    <dgm:cxn modelId="{296FDC64-7129-4C25-B59D-63FD762ACAC5}" type="presParOf" srcId="{46D213FD-9DC1-4850-B3AF-FF5C259A5AD1}" destId="{B7500DEF-41E0-407B-89A8-2061576D63E3}" srcOrd="0" destOrd="0" presId="urn:microsoft.com/office/officeart/2009/3/layout/IncreasingArrowsProcess"/>
    <dgm:cxn modelId="{1D81CD0E-7DA1-404D-8CF8-6B336F2BA2F6}" type="presParOf" srcId="{46D213FD-9DC1-4850-B3AF-FF5C259A5AD1}" destId="{CB3A270F-40AE-4355-895D-2EAEE94091F2}" srcOrd="1" destOrd="0" presId="urn:microsoft.com/office/officeart/2009/3/layout/IncreasingArrowsProcess"/>
    <dgm:cxn modelId="{47763D29-E34E-4630-819E-86397AC08B65}" type="presParOf" srcId="{46D213FD-9DC1-4850-B3AF-FF5C259A5AD1}" destId="{BCA98FE7-F8EE-411F-8492-7E53870C3ACB}" srcOrd="2" destOrd="0" presId="urn:microsoft.com/office/officeart/2009/3/layout/IncreasingArrowsProcess"/>
    <dgm:cxn modelId="{1EC6B4DF-B66F-41C4-B26F-A4234844B12C}" type="presParOf" srcId="{46D213FD-9DC1-4850-B3AF-FF5C259A5AD1}" destId="{596D2EFC-0890-4D4B-B2CC-A0342C48A8DB}" srcOrd="3" destOrd="0" presId="urn:microsoft.com/office/officeart/2009/3/layout/IncreasingArrowsProcess"/>
    <dgm:cxn modelId="{9F19E0A5-78DC-4E5C-9887-31EF6E2C133F}" type="presParOf" srcId="{46D213FD-9DC1-4850-B3AF-FF5C259A5AD1}" destId="{67460525-52CF-4846-A39D-E82617F5D731}"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02FCE-69E1-4A33-BA50-288B91BA8AE3}" type="doc">
      <dgm:prSet loTypeId="urn:microsoft.com/office/officeart/2005/8/layout/cycle8" loCatId="cycle" qsTypeId="urn:microsoft.com/office/officeart/2005/8/quickstyle/simple1" qsCatId="simple" csTypeId="urn:microsoft.com/office/officeart/2005/8/colors/accent1_2" csCatId="accent1" phldr="1"/>
      <dgm:spPr/>
    </dgm:pt>
    <dgm:pt modelId="{BCDBEB05-9FCA-4484-B461-1806CEA8CE0B}">
      <dgm:prSet phldrT="[Text]"/>
      <dgm:spPr/>
      <dgm:t>
        <a:bodyPr/>
        <a:lstStyle/>
        <a:p>
          <a:r>
            <a:rPr lang="fr-FR" b="1" dirty="0" smtClean="0">
              <a:solidFill>
                <a:schemeClr val="tx1"/>
              </a:solidFill>
            </a:rPr>
            <a:t>Intégrateur</a:t>
          </a:r>
          <a:endParaRPr lang="fr-FR" b="1" dirty="0">
            <a:solidFill>
              <a:schemeClr val="tx1"/>
            </a:solidFill>
          </a:endParaRPr>
        </a:p>
      </dgm:t>
    </dgm:pt>
    <dgm:pt modelId="{F98D6B80-D276-43C5-BA6A-AA41AA0DB5FF}" type="parTrans" cxnId="{00F7E2D7-00C3-408F-B0E1-0F9BCFB3FA59}">
      <dgm:prSet/>
      <dgm:spPr/>
      <dgm:t>
        <a:bodyPr/>
        <a:lstStyle/>
        <a:p>
          <a:endParaRPr lang="fr-FR"/>
        </a:p>
      </dgm:t>
    </dgm:pt>
    <dgm:pt modelId="{4EA04B93-9E33-4A42-93F5-20BE05CBD02B}" type="sibTrans" cxnId="{00F7E2D7-00C3-408F-B0E1-0F9BCFB3FA59}">
      <dgm:prSet/>
      <dgm:spPr/>
      <dgm:t>
        <a:bodyPr/>
        <a:lstStyle/>
        <a:p>
          <a:endParaRPr lang="fr-FR"/>
        </a:p>
      </dgm:t>
    </dgm:pt>
    <dgm:pt modelId="{B4B3A69A-9B64-4002-B4FB-B9F57E9A2BDE}">
      <dgm:prSet phldrT="[Text]"/>
      <dgm:spPr/>
      <dgm:t>
        <a:bodyPr/>
        <a:lstStyle/>
        <a:p>
          <a:r>
            <a:rPr lang="fr-FR" b="1" dirty="0" smtClean="0">
              <a:solidFill>
                <a:schemeClr val="tx1"/>
              </a:solidFill>
            </a:rPr>
            <a:t>Utilisateur</a:t>
          </a:r>
          <a:r>
            <a:rPr lang="fr-FR" dirty="0" smtClean="0"/>
            <a:t> </a:t>
          </a:r>
          <a:r>
            <a:rPr lang="fr-FR" b="1" dirty="0" smtClean="0">
              <a:solidFill>
                <a:schemeClr val="tx1"/>
              </a:solidFill>
            </a:rPr>
            <a:t>final</a:t>
          </a:r>
          <a:endParaRPr lang="fr-FR" b="1" dirty="0">
            <a:solidFill>
              <a:schemeClr val="tx1"/>
            </a:solidFill>
          </a:endParaRPr>
        </a:p>
      </dgm:t>
    </dgm:pt>
    <dgm:pt modelId="{94F3D550-85D9-42C5-BC05-E30DE15E32BB}" type="parTrans" cxnId="{3AAF9CD5-969E-4374-9EE8-312AF1FE585C}">
      <dgm:prSet/>
      <dgm:spPr/>
      <dgm:t>
        <a:bodyPr/>
        <a:lstStyle/>
        <a:p>
          <a:endParaRPr lang="fr-FR"/>
        </a:p>
      </dgm:t>
    </dgm:pt>
    <dgm:pt modelId="{2BF2180A-600D-45C5-AE9D-0648BD5DDB91}" type="sibTrans" cxnId="{3AAF9CD5-969E-4374-9EE8-312AF1FE585C}">
      <dgm:prSet/>
      <dgm:spPr/>
      <dgm:t>
        <a:bodyPr/>
        <a:lstStyle/>
        <a:p>
          <a:endParaRPr lang="fr-FR"/>
        </a:p>
      </dgm:t>
    </dgm:pt>
    <dgm:pt modelId="{1C3A373A-6B06-45DD-90A8-4CB673A4725F}">
      <dgm:prSet phldrT="[Text]"/>
      <dgm:spPr/>
      <dgm:t>
        <a:bodyPr/>
        <a:lstStyle/>
        <a:p>
          <a:r>
            <a:rPr lang="fr-FR" b="1" dirty="0" smtClean="0">
              <a:solidFill>
                <a:schemeClr val="tx1"/>
              </a:solidFill>
            </a:rPr>
            <a:t>Constructeur</a:t>
          </a:r>
          <a:endParaRPr lang="fr-FR" b="1" dirty="0">
            <a:solidFill>
              <a:schemeClr val="tx1"/>
            </a:solidFill>
          </a:endParaRPr>
        </a:p>
      </dgm:t>
    </dgm:pt>
    <dgm:pt modelId="{E1CBE78E-8683-42C2-972C-6D2AA6B81ECB}" type="parTrans" cxnId="{432A5791-B407-4E34-AD93-E97E4564E357}">
      <dgm:prSet/>
      <dgm:spPr/>
      <dgm:t>
        <a:bodyPr/>
        <a:lstStyle/>
        <a:p>
          <a:endParaRPr lang="fr-FR"/>
        </a:p>
      </dgm:t>
    </dgm:pt>
    <dgm:pt modelId="{6A5E492E-9BEA-4FB5-B3A1-0B81E457A9B5}" type="sibTrans" cxnId="{432A5791-B407-4E34-AD93-E97E4564E357}">
      <dgm:prSet/>
      <dgm:spPr/>
      <dgm:t>
        <a:bodyPr/>
        <a:lstStyle/>
        <a:p>
          <a:endParaRPr lang="fr-FR"/>
        </a:p>
      </dgm:t>
    </dgm:pt>
    <dgm:pt modelId="{EACE2070-C31C-42FA-AD60-1D9CE851F846}" type="pres">
      <dgm:prSet presAssocID="{E2802FCE-69E1-4A33-BA50-288B91BA8AE3}" presName="compositeShape" presStyleCnt="0">
        <dgm:presLayoutVars>
          <dgm:chMax val="7"/>
          <dgm:dir/>
          <dgm:resizeHandles val="exact"/>
        </dgm:presLayoutVars>
      </dgm:prSet>
      <dgm:spPr/>
    </dgm:pt>
    <dgm:pt modelId="{E682333C-09F8-4937-B1C5-1B5FF4843DFA}" type="pres">
      <dgm:prSet presAssocID="{E2802FCE-69E1-4A33-BA50-288B91BA8AE3}" presName="wedge1" presStyleLbl="node1" presStyleIdx="0" presStyleCnt="3"/>
      <dgm:spPr/>
      <dgm:t>
        <a:bodyPr/>
        <a:lstStyle/>
        <a:p>
          <a:endParaRPr lang="fr-FR"/>
        </a:p>
      </dgm:t>
    </dgm:pt>
    <dgm:pt modelId="{4066178A-D644-4137-B3FE-EE497BF66D3A}" type="pres">
      <dgm:prSet presAssocID="{E2802FCE-69E1-4A33-BA50-288B91BA8AE3}" presName="dummy1a" presStyleCnt="0"/>
      <dgm:spPr/>
    </dgm:pt>
    <dgm:pt modelId="{FD1021C0-DE51-4AF4-B923-39D565526FC2}" type="pres">
      <dgm:prSet presAssocID="{E2802FCE-69E1-4A33-BA50-288B91BA8AE3}" presName="dummy1b" presStyleCnt="0"/>
      <dgm:spPr/>
    </dgm:pt>
    <dgm:pt modelId="{F0CE5C04-6847-4105-8E14-C8FED2B25D9D}" type="pres">
      <dgm:prSet presAssocID="{E2802FCE-69E1-4A33-BA50-288B91BA8AE3}" presName="wedge1Tx" presStyleLbl="node1" presStyleIdx="0" presStyleCnt="3">
        <dgm:presLayoutVars>
          <dgm:chMax val="0"/>
          <dgm:chPref val="0"/>
          <dgm:bulletEnabled val="1"/>
        </dgm:presLayoutVars>
      </dgm:prSet>
      <dgm:spPr/>
      <dgm:t>
        <a:bodyPr/>
        <a:lstStyle/>
        <a:p>
          <a:endParaRPr lang="fr-FR"/>
        </a:p>
      </dgm:t>
    </dgm:pt>
    <dgm:pt modelId="{FF240081-D420-477D-B083-3E86041FDA31}" type="pres">
      <dgm:prSet presAssocID="{E2802FCE-69E1-4A33-BA50-288B91BA8AE3}" presName="wedge2" presStyleLbl="node1" presStyleIdx="1" presStyleCnt="3"/>
      <dgm:spPr/>
      <dgm:t>
        <a:bodyPr/>
        <a:lstStyle/>
        <a:p>
          <a:endParaRPr lang="fr-FR"/>
        </a:p>
      </dgm:t>
    </dgm:pt>
    <dgm:pt modelId="{A11830E2-938C-44C9-A442-4FA0AD1A2625}" type="pres">
      <dgm:prSet presAssocID="{E2802FCE-69E1-4A33-BA50-288B91BA8AE3}" presName="dummy2a" presStyleCnt="0"/>
      <dgm:spPr/>
    </dgm:pt>
    <dgm:pt modelId="{702488E0-C52B-4B0E-B787-C4139BABBB59}" type="pres">
      <dgm:prSet presAssocID="{E2802FCE-69E1-4A33-BA50-288B91BA8AE3}" presName="dummy2b" presStyleCnt="0"/>
      <dgm:spPr/>
    </dgm:pt>
    <dgm:pt modelId="{789579F2-9C29-4B6B-858F-1B718F4F0EFD}" type="pres">
      <dgm:prSet presAssocID="{E2802FCE-69E1-4A33-BA50-288B91BA8AE3}" presName="wedge2Tx" presStyleLbl="node1" presStyleIdx="1" presStyleCnt="3">
        <dgm:presLayoutVars>
          <dgm:chMax val="0"/>
          <dgm:chPref val="0"/>
          <dgm:bulletEnabled val="1"/>
        </dgm:presLayoutVars>
      </dgm:prSet>
      <dgm:spPr/>
      <dgm:t>
        <a:bodyPr/>
        <a:lstStyle/>
        <a:p>
          <a:endParaRPr lang="fr-FR"/>
        </a:p>
      </dgm:t>
    </dgm:pt>
    <dgm:pt modelId="{FB54AEC3-18DF-47D3-B92E-9CD1CC495A57}" type="pres">
      <dgm:prSet presAssocID="{E2802FCE-69E1-4A33-BA50-288B91BA8AE3}" presName="wedge3" presStyleLbl="node1" presStyleIdx="2" presStyleCnt="3"/>
      <dgm:spPr/>
      <dgm:t>
        <a:bodyPr/>
        <a:lstStyle/>
        <a:p>
          <a:endParaRPr lang="fr-FR"/>
        </a:p>
      </dgm:t>
    </dgm:pt>
    <dgm:pt modelId="{9FC3D0DF-3711-4223-B715-9B974BF9C3C9}" type="pres">
      <dgm:prSet presAssocID="{E2802FCE-69E1-4A33-BA50-288B91BA8AE3}" presName="dummy3a" presStyleCnt="0"/>
      <dgm:spPr/>
    </dgm:pt>
    <dgm:pt modelId="{48DD6BE5-186D-46EC-BEEE-26AC4EBD783E}" type="pres">
      <dgm:prSet presAssocID="{E2802FCE-69E1-4A33-BA50-288B91BA8AE3}" presName="dummy3b" presStyleCnt="0"/>
      <dgm:spPr/>
    </dgm:pt>
    <dgm:pt modelId="{726006F6-EEA8-4948-ACAE-1281E080C497}" type="pres">
      <dgm:prSet presAssocID="{E2802FCE-69E1-4A33-BA50-288B91BA8AE3}" presName="wedge3Tx" presStyleLbl="node1" presStyleIdx="2" presStyleCnt="3">
        <dgm:presLayoutVars>
          <dgm:chMax val="0"/>
          <dgm:chPref val="0"/>
          <dgm:bulletEnabled val="1"/>
        </dgm:presLayoutVars>
      </dgm:prSet>
      <dgm:spPr/>
      <dgm:t>
        <a:bodyPr/>
        <a:lstStyle/>
        <a:p>
          <a:endParaRPr lang="fr-FR"/>
        </a:p>
      </dgm:t>
    </dgm:pt>
    <dgm:pt modelId="{068A2F0A-05D6-46FD-B573-1D49F6DCAE1F}" type="pres">
      <dgm:prSet presAssocID="{4EA04B93-9E33-4A42-93F5-20BE05CBD02B}" presName="arrowWedge1" presStyleLbl="fgSibTrans2D1" presStyleIdx="0" presStyleCnt="3"/>
      <dgm:spPr/>
    </dgm:pt>
    <dgm:pt modelId="{D6755C19-94B5-4B9A-97C2-0A126E6BA026}" type="pres">
      <dgm:prSet presAssocID="{2BF2180A-600D-45C5-AE9D-0648BD5DDB91}" presName="arrowWedge2" presStyleLbl="fgSibTrans2D1" presStyleIdx="1" presStyleCnt="3" custLinFactNeighborX="263" custLinFactNeighborY="-1565"/>
      <dgm:spPr/>
      <dgm:t>
        <a:bodyPr/>
        <a:lstStyle/>
        <a:p>
          <a:endParaRPr lang="fr-FR"/>
        </a:p>
      </dgm:t>
    </dgm:pt>
    <dgm:pt modelId="{DD98EA60-3ECF-434B-BFDF-5DE6FB7CC1B6}" type="pres">
      <dgm:prSet presAssocID="{6A5E492E-9BEA-4FB5-B3A1-0B81E457A9B5}" presName="arrowWedge3" presStyleLbl="fgSibTrans2D1" presStyleIdx="2" presStyleCnt="3"/>
      <dgm:spPr/>
    </dgm:pt>
  </dgm:ptLst>
  <dgm:cxnLst>
    <dgm:cxn modelId="{FDC03A56-9B64-4911-A022-B928CF543D30}" type="presOf" srcId="{1C3A373A-6B06-45DD-90A8-4CB673A4725F}" destId="{FB54AEC3-18DF-47D3-B92E-9CD1CC495A57}" srcOrd="0" destOrd="0" presId="urn:microsoft.com/office/officeart/2005/8/layout/cycle8"/>
    <dgm:cxn modelId="{3AAF9CD5-969E-4374-9EE8-312AF1FE585C}" srcId="{E2802FCE-69E1-4A33-BA50-288B91BA8AE3}" destId="{B4B3A69A-9B64-4002-B4FB-B9F57E9A2BDE}" srcOrd="1" destOrd="0" parTransId="{94F3D550-85D9-42C5-BC05-E30DE15E32BB}" sibTransId="{2BF2180A-600D-45C5-AE9D-0648BD5DDB91}"/>
    <dgm:cxn modelId="{00F7E2D7-00C3-408F-B0E1-0F9BCFB3FA59}" srcId="{E2802FCE-69E1-4A33-BA50-288B91BA8AE3}" destId="{BCDBEB05-9FCA-4484-B461-1806CEA8CE0B}" srcOrd="0" destOrd="0" parTransId="{F98D6B80-D276-43C5-BA6A-AA41AA0DB5FF}" sibTransId="{4EA04B93-9E33-4A42-93F5-20BE05CBD02B}"/>
    <dgm:cxn modelId="{5021E076-1080-48DB-8F85-D62CF5CCABCC}" type="presOf" srcId="{1C3A373A-6B06-45DD-90A8-4CB673A4725F}" destId="{726006F6-EEA8-4948-ACAE-1281E080C497}" srcOrd="1" destOrd="0" presId="urn:microsoft.com/office/officeart/2005/8/layout/cycle8"/>
    <dgm:cxn modelId="{8C147B16-366D-4574-9EE4-E686F259E4E3}" type="presOf" srcId="{B4B3A69A-9B64-4002-B4FB-B9F57E9A2BDE}" destId="{FF240081-D420-477D-B083-3E86041FDA31}" srcOrd="0" destOrd="0" presId="urn:microsoft.com/office/officeart/2005/8/layout/cycle8"/>
    <dgm:cxn modelId="{8C6080A0-B935-475F-AED0-D4FBAFA4AA4F}" type="presOf" srcId="{E2802FCE-69E1-4A33-BA50-288B91BA8AE3}" destId="{EACE2070-C31C-42FA-AD60-1D9CE851F846}" srcOrd="0" destOrd="0" presId="urn:microsoft.com/office/officeart/2005/8/layout/cycle8"/>
    <dgm:cxn modelId="{432A5791-B407-4E34-AD93-E97E4564E357}" srcId="{E2802FCE-69E1-4A33-BA50-288B91BA8AE3}" destId="{1C3A373A-6B06-45DD-90A8-4CB673A4725F}" srcOrd="2" destOrd="0" parTransId="{E1CBE78E-8683-42C2-972C-6D2AA6B81ECB}" sibTransId="{6A5E492E-9BEA-4FB5-B3A1-0B81E457A9B5}"/>
    <dgm:cxn modelId="{21182DD1-6EC0-4941-8546-0B364A289D78}" type="presOf" srcId="{BCDBEB05-9FCA-4484-B461-1806CEA8CE0B}" destId="{E682333C-09F8-4937-B1C5-1B5FF4843DFA}" srcOrd="0" destOrd="0" presId="urn:microsoft.com/office/officeart/2005/8/layout/cycle8"/>
    <dgm:cxn modelId="{145573B0-EA61-4838-8ACA-C8D4BC6F91B8}" type="presOf" srcId="{BCDBEB05-9FCA-4484-B461-1806CEA8CE0B}" destId="{F0CE5C04-6847-4105-8E14-C8FED2B25D9D}" srcOrd="1" destOrd="0" presId="urn:microsoft.com/office/officeart/2005/8/layout/cycle8"/>
    <dgm:cxn modelId="{5A2955FA-F3DB-46EB-B585-4EE5CC6032DD}" type="presOf" srcId="{B4B3A69A-9B64-4002-B4FB-B9F57E9A2BDE}" destId="{789579F2-9C29-4B6B-858F-1B718F4F0EFD}" srcOrd="1" destOrd="0" presId="urn:microsoft.com/office/officeart/2005/8/layout/cycle8"/>
    <dgm:cxn modelId="{73C91C37-D35A-48C0-A894-4A65780E965D}" type="presParOf" srcId="{EACE2070-C31C-42FA-AD60-1D9CE851F846}" destId="{E682333C-09F8-4937-B1C5-1B5FF4843DFA}" srcOrd="0" destOrd="0" presId="urn:microsoft.com/office/officeart/2005/8/layout/cycle8"/>
    <dgm:cxn modelId="{C9313B96-2085-4935-BC50-6247C3EDBF89}" type="presParOf" srcId="{EACE2070-C31C-42FA-AD60-1D9CE851F846}" destId="{4066178A-D644-4137-B3FE-EE497BF66D3A}" srcOrd="1" destOrd="0" presId="urn:microsoft.com/office/officeart/2005/8/layout/cycle8"/>
    <dgm:cxn modelId="{FBD758E2-1245-48ED-9B13-58FBCAD5F9F0}" type="presParOf" srcId="{EACE2070-C31C-42FA-AD60-1D9CE851F846}" destId="{FD1021C0-DE51-4AF4-B923-39D565526FC2}" srcOrd="2" destOrd="0" presId="urn:microsoft.com/office/officeart/2005/8/layout/cycle8"/>
    <dgm:cxn modelId="{8DBB918D-26A5-46F5-AC7F-D66B06B50E72}" type="presParOf" srcId="{EACE2070-C31C-42FA-AD60-1D9CE851F846}" destId="{F0CE5C04-6847-4105-8E14-C8FED2B25D9D}" srcOrd="3" destOrd="0" presId="urn:microsoft.com/office/officeart/2005/8/layout/cycle8"/>
    <dgm:cxn modelId="{8B0EA63E-2A93-41EC-AD6E-97F530BC4B03}" type="presParOf" srcId="{EACE2070-C31C-42FA-AD60-1D9CE851F846}" destId="{FF240081-D420-477D-B083-3E86041FDA31}" srcOrd="4" destOrd="0" presId="urn:microsoft.com/office/officeart/2005/8/layout/cycle8"/>
    <dgm:cxn modelId="{A1D42DEE-8905-4CA3-9534-F3624399BC00}" type="presParOf" srcId="{EACE2070-C31C-42FA-AD60-1D9CE851F846}" destId="{A11830E2-938C-44C9-A442-4FA0AD1A2625}" srcOrd="5" destOrd="0" presId="urn:microsoft.com/office/officeart/2005/8/layout/cycle8"/>
    <dgm:cxn modelId="{5ACF34C1-55EC-491F-B31B-D0142A245A70}" type="presParOf" srcId="{EACE2070-C31C-42FA-AD60-1D9CE851F846}" destId="{702488E0-C52B-4B0E-B787-C4139BABBB59}" srcOrd="6" destOrd="0" presId="urn:microsoft.com/office/officeart/2005/8/layout/cycle8"/>
    <dgm:cxn modelId="{51D6C451-2258-455D-B8F9-9311F8F2244E}" type="presParOf" srcId="{EACE2070-C31C-42FA-AD60-1D9CE851F846}" destId="{789579F2-9C29-4B6B-858F-1B718F4F0EFD}" srcOrd="7" destOrd="0" presId="urn:microsoft.com/office/officeart/2005/8/layout/cycle8"/>
    <dgm:cxn modelId="{85EE86EE-3BB7-42C9-918F-90F421A5C2D2}" type="presParOf" srcId="{EACE2070-C31C-42FA-AD60-1D9CE851F846}" destId="{FB54AEC3-18DF-47D3-B92E-9CD1CC495A57}" srcOrd="8" destOrd="0" presId="urn:microsoft.com/office/officeart/2005/8/layout/cycle8"/>
    <dgm:cxn modelId="{F59A6C3F-2621-4A0A-8811-5A8E45C031B2}" type="presParOf" srcId="{EACE2070-C31C-42FA-AD60-1D9CE851F846}" destId="{9FC3D0DF-3711-4223-B715-9B974BF9C3C9}" srcOrd="9" destOrd="0" presId="urn:microsoft.com/office/officeart/2005/8/layout/cycle8"/>
    <dgm:cxn modelId="{6356381A-9419-43EE-9453-036ED31BF7E4}" type="presParOf" srcId="{EACE2070-C31C-42FA-AD60-1D9CE851F846}" destId="{48DD6BE5-186D-46EC-BEEE-26AC4EBD783E}" srcOrd="10" destOrd="0" presId="urn:microsoft.com/office/officeart/2005/8/layout/cycle8"/>
    <dgm:cxn modelId="{5E83D53E-5920-42B1-8F0E-C96FEFE56952}" type="presParOf" srcId="{EACE2070-C31C-42FA-AD60-1D9CE851F846}" destId="{726006F6-EEA8-4948-ACAE-1281E080C497}" srcOrd="11" destOrd="0" presId="urn:microsoft.com/office/officeart/2005/8/layout/cycle8"/>
    <dgm:cxn modelId="{329A4D3A-F725-4A73-BFAF-02FE275C0D9E}" type="presParOf" srcId="{EACE2070-C31C-42FA-AD60-1D9CE851F846}" destId="{068A2F0A-05D6-46FD-B573-1D49F6DCAE1F}" srcOrd="12" destOrd="0" presId="urn:microsoft.com/office/officeart/2005/8/layout/cycle8"/>
    <dgm:cxn modelId="{78FECC2A-34E3-4A81-A269-560033EBB322}" type="presParOf" srcId="{EACE2070-C31C-42FA-AD60-1D9CE851F846}" destId="{D6755C19-94B5-4B9A-97C2-0A126E6BA026}" srcOrd="13" destOrd="0" presId="urn:microsoft.com/office/officeart/2005/8/layout/cycle8"/>
    <dgm:cxn modelId="{D931C4B8-17EB-4202-B39F-46439C354F58}" type="presParOf" srcId="{EACE2070-C31C-42FA-AD60-1D9CE851F846}" destId="{DD98EA60-3ECF-434B-BFDF-5DE6FB7CC1B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802FCE-69E1-4A33-BA50-288B91BA8AE3}" type="doc">
      <dgm:prSet loTypeId="urn:microsoft.com/office/officeart/2005/8/layout/cycle8" loCatId="cycle" qsTypeId="urn:microsoft.com/office/officeart/2005/8/quickstyle/simple1" qsCatId="simple" csTypeId="urn:microsoft.com/office/officeart/2005/8/colors/accent1_2" csCatId="accent1" phldr="1"/>
      <dgm:spPr/>
    </dgm:pt>
    <dgm:pt modelId="{BCDBEB05-9FCA-4484-B461-1806CEA8CE0B}">
      <dgm:prSet phldrT="[Text]"/>
      <dgm:spPr/>
      <dgm:t>
        <a:bodyPr/>
        <a:lstStyle/>
        <a:p>
          <a:r>
            <a:rPr lang="fr-FR" b="1" dirty="0" smtClean="0">
              <a:solidFill>
                <a:schemeClr val="tx1"/>
              </a:solidFill>
            </a:rPr>
            <a:t>Intégrateur</a:t>
          </a:r>
          <a:endParaRPr lang="fr-FR" b="1" dirty="0">
            <a:solidFill>
              <a:schemeClr val="tx1"/>
            </a:solidFill>
          </a:endParaRPr>
        </a:p>
      </dgm:t>
    </dgm:pt>
    <dgm:pt modelId="{F98D6B80-D276-43C5-BA6A-AA41AA0DB5FF}" type="parTrans" cxnId="{00F7E2D7-00C3-408F-B0E1-0F9BCFB3FA59}">
      <dgm:prSet/>
      <dgm:spPr/>
      <dgm:t>
        <a:bodyPr/>
        <a:lstStyle/>
        <a:p>
          <a:endParaRPr lang="fr-FR"/>
        </a:p>
      </dgm:t>
    </dgm:pt>
    <dgm:pt modelId="{4EA04B93-9E33-4A42-93F5-20BE05CBD02B}" type="sibTrans" cxnId="{00F7E2D7-00C3-408F-B0E1-0F9BCFB3FA59}">
      <dgm:prSet/>
      <dgm:spPr/>
      <dgm:t>
        <a:bodyPr/>
        <a:lstStyle/>
        <a:p>
          <a:endParaRPr lang="fr-FR"/>
        </a:p>
      </dgm:t>
    </dgm:pt>
    <dgm:pt modelId="{B4B3A69A-9B64-4002-B4FB-B9F57E9A2BDE}">
      <dgm:prSet phldrT="[Text]"/>
      <dgm:spPr/>
      <dgm:t>
        <a:bodyPr/>
        <a:lstStyle/>
        <a:p>
          <a:r>
            <a:rPr lang="fr-FR" b="1" dirty="0" smtClean="0">
              <a:solidFill>
                <a:schemeClr val="tx1"/>
              </a:solidFill>
            </a:rPr>
            <a:t>Utilisateur</a:t>
          </a:r>
          <a:r>
            <a:rPr lang="fr-FR" dirty="0" smtClean="0"/>
            <a:t> </a:t>
          </a:r>
          <a:r>
            <a:rPr lang="fr-FR" b="1" dirty="0" smtClean="0">
              <a:solidFill>
                <a:schemeClr val="tx1"/>
              </a:solidFill>
            </a:rPr>
            <a:t>final</a:t>
          </a:r>
          <a:endParaRPr lang="fr-FR" b="1" dirty="0">
            <a:solidFill>
              <a:schemeClr val="tx1"/>
            </a:solidFill>
          </a:endParaRPr>
        </a:p>
      </dgm:t>
    </dgm:pt>
    <dgm:pt modelId="{94F3D550-85D9-42C5-BC05-E30DE15E32BB}" type="parTrans" cxnId="{3AAF9CD5-969E-4374-9EE8-312AF1FE585C}">
      <dgm:prSet/>
      <dgm:spPr/>
      <dgm:t>
        <a:bodyPr/>
        <a:lstStyle/>
        <a:p>
          <a:endParaRPr lang="fr-FR"/>
        </a:p>
      </dgm:t>
    </dgm:pt>
    <dgm:pt modelId="{2BF2180A-600D-45C5-AE9D-0648BD5DDB91}" type="sibTrans" cxnId="{3AAF9CD5-969E-4374-9EE8-312AF1FE585C}">
      <dgm:prSet/>
      <dgm:spPr/>
      <dgm:t>
        <a:bodyPr/>
        <a:lstStyle/>
        <a:p>
          <a:endParaRPr lang="fr-FR"/>
        </a:p>
      </dgm:t>
    </dgm:pt>
    <dgm:pt modelId="{1C3A373A-6B06-45DD-90A8-4CB673A4725F}">
      <dgm:prSet phldrT="[Text]"/>
      <dgm:spPr/>
      <dgm:t>
        <a:bodyPr/>
        <a:lstStyle/>
        <a:p>
          <a:r>
            <a:rPr lang="fr-FR" b="1" dirty="0" smtClean="0">
              <a:solidFill>
                <a:schemeClr val="tx1"/>
              </a:solidFill>
            </a:rPr>
            <a:t>Constructeur</a:t>
          </a:r>
          <a:endParaRPr lang="fr-FR" b="1" dirty="0">
            <a:solidFill>
              <a:schemeClr val="tx1"/>
            </a:solidFill>
          </a:endParaRPr>
        </a:p>
      </dgm:t>
    </dgm:pt>
    <dgm:pt modelId="{E1CBE78E-8683-42C2-972C-6D2AA6B81ECB}" type="parTrans" cxnId="{432A5791-B407-4E34-AD93-E97E4564E357}">
      <dgm:prSet/>
      <dgm:spPr/>
      <dgm:t>
        <a:bodyPr/>
        <a:lstStyle/>
        <a:p>
          <a:endParaRPr lang="fr-FR"/>
        </a:p>
      </dgm:t>
    </dgm:pt>
    <dgm:pt modelId="{6A5E492E-9BEA-4FB5-B3A1-0B81E457A9B5}" type="sibTrans" cxnId="{432A5791-B407-4E34-AD93-E97E4564E357}">
      <dgm:prSet/>
      <dgm:spPr/>
      <dgm:t>
        <a:bodyPr/>
        <a:lstStyle/>
        <a:p>
          <a:endParaRPr lang="fr-FR"/>
        </a:p>
      </dgm:t>
    </dgm:pt>
    <dgm:pt modelId="{EACE2070-C31C-42FA-AD60-1D9CE851F846}" type="pres">
      <dgm:prSet presAssocID="{E2802FCE-69E1-4A33-BA50-288B91BA8AE3}" presName="compositeShape" presStyleCnt="0">
        <dgm:presLayoutVars>
          <dgm:chMax val="7"/>
          <dgm:dir/>
          <dgm:resizeHandles val="exact"/>
        </dgm:presLayoutVars>
      </dgm:prSet>
      <dgm:spPr/>
    </dgm:pt>
    <dgm:pt modelId="{E682333C-09F8-4937-B1C5-1B5FF4843DFA}" type="pres">
      <dgm:prSet presAssocID="{E2802FCE-69E1-4A33-BA50-288B91BA8AE3}" presName="wedge1" presStyleLbl="node1" presStyleIdx="0" presStyleCnt="3"/>
      <dgm:spPr/>
      <dgm:t>
        <a:bodyPr/>
        <a:lstStyle/>
        <a:p>
          <a:endParaRPr lang="fr-FR"/>
        </a:p>
      </dgm:t>
    </dgm:pt>
    <dgm:pt modelId="{4066178A-D644-4137-B3FE-EE497BF66D3A}" type="pres">
      <dgm:prSet presAssocID="{E2802FCE-69E1-4A33-BA50-288B91BA8AE3}" presName="dummy1a" presStyleCnt="0"/>
      <dgm:spPr/>
    </dgm:pt>
    <dgm:pt modelId="{FD1021C0-DE51-4AF4-B923-39D565526FC2}" type="pres">
      <dgm:prSet presAssocID="{E2802FCE-69E1-4A33-BA50-288B91BA8AE3}" presName="dummy1b" presStyleCnt="0"/>
      <dgm:spPr/>
    </dgm:pt>
    <dgm:pt modelId="{F0CE5C04-6847-4105-8E14-C8FED2B25D9D}" type="pres">
      <dgm:prSet presAssocID="{E2802FCE-69E1-4A33-BA50-288B91BA8AE3}" presName="wedge1Tx" presStyleLbl="node1" presStyleIdx="0" presStyleCnt="3">
        <dgm:presLayoutVars>
          <dgm:chMax val="0"/>
          <dgm:chPref val="0"/>
          <dgm:bulletEnabled val="1"/>
        </dgm:presLayoutVars>
      </dgm:prSet>
      <dgm:spPr/>
      <dgm:t>
        <a:bodyPr/>
        <a:lstStyle/>
        <a:p>
          <a:endParaRPr lang="fr-FR"/>
        </a:p>
      </dgm:t>
    </dgm:pt>
    <dgm:pt modelId="{FF240081-D420-477D-B083-3E86041FDA31}" type="pres">
      <dgm:prSet presAssocID="{E2802FCE-69E1-4A33-BA50-288B91BA8AE3}" presName="wedge2" presStyleLbl="node1" presStyleIdx="1" presStyleCnt="3"/>
      <dgm:spPr/>
      <dgm:t>
        <a:bodyPr/>
        <a:lstStyle/>
        <a:p>
          <a:endParaRPr lang="fr-FR"/>
        </a:p>
      </dgm:t>
    </dgm:pt>
    <dgm:pt modelId="{A11830E2-938C-44C9-A442-4FA0AD1A2625}" type="pres">
      <dgm:prSet presAssocID="{E2802FCE-69E1-4A33-BA50-288B91BA8AE3}" presName="dummy2a" presStyleCnt="0"/>
      <dgm:spPr/>
    </dgm:pt>
    <dgm:pt modelId="{702488E0-C52B-4B0E-B787-C4139BABBB59}" type="pres">
      <dgm:prSet presAssocID="{E2802FCE-69E1-4A33-BA50-288B91BA8AE3}" presName="dummy2b" presStyleCnt="0"/>
      <dgm:spPr/>
    </dgm:pt>
    <dgm:pt modelId="{789579F2-9C29-4B6B-858F-1B718F4F0EFD}" type="pres">
      <dgm:prSet presAssocID="{E2802FCE-69E1-4A33-BA50-288B91BA8AE3}" presName="wedge2Tx" presStyleLbl="node1" presStyleIdx="1" presStyleCnt="3">
        <dgm:presLayoutVars>
          <dgm:chMax val="0"/>
          <dgm:chPref val="0"/>
          <dgm:bulletEnabled val="1"/>
        </dgm:presLayoutVars>
      </dgm:prSet>
      <dgm:spPr/>
      <dgm:t>
        <a:bodyPr/>
        <a:lstStyle/>
        <a:p>
          <a:endParaRPr lang="fr-FR"/>
        </a:p>
      </dgm:t>
    </dgm:pt>
    <dgm:pt modelId="{FB54AEC3-18DF-47D3-B92E-9CD1CC495A57}" type="pres">
      <dgm:prSet presAssocID="{E2802FCE-69E1-4A33-BA50-288B91BA8AE3}" presName="wedge3" presStyleLbl="node1" presStyleIdx="2" presStyleCnt="3"/>
      <dgm:spPr/>
      <dgm:t>
        <a:bodyPr/>
        <a:lstStyle/>
        <a:p>
          <a:endParaRPr lang="fr-FR"/>
        </a:p>
      </dgm:t>
    </dgm:pt>
    <dgm:pt modelId="{9FC3D0DF-3711-4223-B715-9B974BF9C3C9}" type="pres">
      <dgm:prSet presAssocID="{E2802FCE-69E1-4A33-BA50-288B91BA8AE3}" presName="dummy3a" presStyleCnt="0"/>
      <dgm:spPr/>
    </dgm:pt>
    <dgm:pt modelId="{48DD6BE5-186D-46EC-BEEE-26AC4EBD783E}" type="pres">
      <dgm:prSet presAssocID="{E2802FCE-69E1-4A33-BA50-288B91BA8AE3}" presName="dummy3b" presStyleCnt="0"/>
      <dgm:spPr/>
    </dgm:pt>
    <dgm:pt modelId="{726006F6-EEA8-4948-ACAE-1281E080C497}" type="pres">
      <dgm:prSet presAssocID="{E2802FCE-69E1-4A33-BA50-288B91BA8AE3}" presName="wedge3Tx" presStyleLbl="node1" presStyleIdx="2" presStyleCnt="3">
        <dgm:presLayoutVars>
          <dgm:chMax val="0"/>
          <dgm:chPref val="0"/>
          <dgm:bulletEnabled val="1"/>
        </dgm:presLayoutVars>
      </dgm:prSet>
      <dgm:spPr/>
      <dgm:t>
        <a:bodyPr/>
        <a:lstStyle/>
        <a:p>
          <a:endParaRPr lang="fr-FR"/>
        </a:p>
      </dgm:t>
    </dgm:pt>
    <dgm:pt modelId="{068A2F0A-05D6-46FD-B573-1D49F6DCAE1F}" type="pres">
      <dgm:prSet presAssocID="{4EA04B93-9E33-4A42-93F5-20BE05CBD02B}" presName="arrowWedge1" presStyleLbl="fgSibTrans2D1" presStyleIdx="0" presStyleCnt="3"/>
      <dgm:spPr/>
    </dgm:pt>
    <dgm:pt modelId="{D6755C19-94B5-4B9A-97C2-0A126E6BA026}" type="pres">
      <dgm:prSet presAssocID="{2BF2180A-600D-45C5-AE9D-0648BD5DDB91}" presName="arrowWedge2" presStyleLbl="fgSibTrans2D1" presStyleIdx="1" presStyleCnt="3" custLinFactNeighborX="263" custLinFactNeighborY="-1565"/>
      <dgm:spPr/>
      <dgm:t>
        <a:bodyPr/>
        <a:lstStyle/>
        <a:p>
          <a:endParaRPr lang="fr-FR"/>
        </a:p>
      </dgm:t>
    </dgm:pt>
    <dgm:pt modelId="{DD98EA60-3ECF-434B-BFDF-5DE6FB7CC1B6}" type="pres">
      <dgm:prSet presAssocID="{6A5E492E-9BEA-4FB5-B3A1-0B81E457A9B5}" presName="arrowWedge3" presStyleLbl="fgSibTrans2D1" presStyleIdx="2" presStyleCnt="3"/>
      <dgm:spPr/>
    </dgm:pt>
  </dgm:ptLst>
  <dgm:cxnLst>
    <dgm:cxn modelId="{0E23C6F2-2C97-4D9B-82B3-AE7FABB0CD20}" type="presOf" srcId="{B4B3A69A-9B64-4002-B4FB-B9F57E9A2BDE}" destId="{FF240081-D420-477D-B083-3E86041FDA31}" srcOrd="0" destOrd="0" presId="urn:microsoft.com/office/officeart/2005/8/layout/cycle8"/>
    <dgm:cxn modelId="{CE0B17C0-7209-427E-9D8F-3E3FC3C70B15}" type="presOf" srcId="{1C3A373A-6B06-45DD-90A8-4CB673A4725F}" destId="{726006F6-EEA8-4948-ACAE-1281E080C497}" srcOrd="1" destOrd="0" presId="urn:microsoft.com/office/officeart/2005/8/layout/cycle8"/>
    <dgm:cxn modelId="{9582C0F6-4F8E-4902-B27B-CB0917607C6E}" type="presOf" srcId="{1C3A373A-6B06-45DD-90A8-4CB673A4725F}" destId="{FB54AEC3-18DF-47D3-B92E-9CD1CC495A57}" srcOrd="0" destOrd="0" presId="urn:microsoft.com/office/officeart/2005/8/layout/cycle8"/>
    <dgm:cxn modelId="{3AAF9CD5-969E-4374-9EE8-312AF1FE585C}" srcId="{E2802FCE-69E1-4A33-BA50-288B91BA8AE3}" destId="{B4B3A69A-9B64-4002-B4FB-B9F57E9A2BDE}" srcOrd="1" destOrd="0" parTransId="{94F3D550-85D9-42C5-BC05-E30DE15E32BB}" sibTransId="{2BF2180A-600D-45C5-AE9D-0648BD5DDB91}"/>
    <dgm:cxn modelId="{4890B752-B9F0-477C-9A4F-152F01CEBD40}" type="presOf" srcId="{B4B3A69A-9B64-4002-B4FB-B9F57E9A2BDE}" destId="{789579F2-9C29-4B6B-858F-1B718F4F0EFD}" srcOrd="1" destOrd="0" presId="urn:microsoft.com/office/officeart/2005/8/layout/cycle8"/>
    <dgm:cxn modelId="{04F8BB79-CAFB-4DAE-97B4-47CE4FE7F193}" type="presOf" srcId="{BCDBEB05-9FCA-4484-B461-1806CEA8CE0B}" destId="{E682333C-09F8-4937-B1C5-1B5FF4843DFA}" srcOrd="0" destOrd="0" presId="urn:microsoft.com/office/officeart/2005/8/layout/cycle8"/>
    <dgm:cxn modelId="{00F7E2D7-00C3-408F-B0E1-0F9BCFB3FA59}" srcId="{E2802FCE-69E1-4A33-BA50-288B91BA8AE3}" destId="{BCDBEB05-9FCA-4484-B461-1806CEA8CE0B}" srcOrd="0" destOrd="0" parTransId="{F98D6B80-D276-43C5-BA6A-AA41AA0DB5FF}" sibTransId="{4EA04B93-9E33-4A42-93F5-20BE05CBD02B}"/>
    <dgm:cxn modelId="{A0CCC516-FF27-4D4D-B551-D8F49B40579C}" type="presOf" srcId="{BCDBEB05-9FCA-4484-B461-1806CEA8CE0B}" destId="{F0CE5C04-6847-4105-8E14-C8FED2B25D9D}" srcOrd="1" destOrd="0" presId="urn:microsoft.com/office/officeart/2005/8/layout/cycle8"/>
    <dgm:cxn modelId="{432A5791-B407-4E34-AD93-E97E4564E357}" srcId="{E2802FCE-69E1-4A33-BA50-288B91BA8AE3}" destId="{1C3A373A-6B06-45DD-90A8-4CB673A4725F}" srcOrd="2" destOrd="0" parTransId="{E1CBE78E-8683-42C2-972C-6D2AA6B81ECB}" sibTransId="{6A5E492E-9BEA-4FB5-B3A1-0B81E457A9B5}"/>
    <dgm:cxn modelId="{4B26F316-4DEB-437C-BAAB-A61B6DE71918}" type="presOf" srcId="{E2802FCE-69E1-4A33-BA50-288B91BA8AE3}" destId="{EACE2070-C31C-42FA-AD60-1D9CE851F846}" srcOrd="0" destOrd="0" presId="urn:microsoft.com/office/officeart/2005/8/layout/cycle8"/>
    <dgm:cxn modelId="{BC799866-921E-469A-874C-672701DD6AC7}" type="presParOf" srcId="{EACE2070-C31C-42FA-AD60-1D9CE851F846}" destId="{E682333C-09F8-4937-B1C5-1B5FF4843DFA}" srcOrd="0" destOrd="0" presId="urn:microsoft.com/office/officeart/2005/8/layout/cycle8"/>
    <dgm:cxn modelId="{1706A57D-3026-45F0-AEF2-B2C4C8F7134D}" type="presParOf" srcId="{EACE2070-C31C-42FA-AD60-1D9CE851F846}" destId="{4066178A-D644-4137-B3FE-EE497BF66D3A}" srcOrd="1" destOrd="0" presId="urn:microsoft.com/office/officeart/2005/8/layout/cycle8"/>
    <dgm:cxn modelId="{7E53E656-BD23-4738-A920-CC812C1BCDC1}" type="presParOf" srcId="{EACE2070-C31C-42FA-AD60-1D9CE851F846}" destId="{FD1021C0-DE51-4AF4-B923-39D565526FC2}" srcOrd="2" destOrd="0" presId="urn:microsoft.com/office/officeart/2005/8/layout/cycle8"/>
    <dgm:cxn modelId="{48A4C3FE-D45F-484C-BFED-D37E96D8962A}" type="presParOf" srcId="{EACE2070-C31C-42FA-AD60-1D9CE851F846}" destId="{F0CE5C04-6847-4105-8E14-C8FED2B25D9D}" srcOrd="3" destOrd="0" presId="urn:microsoft.com/office/officeart/2005/8/layout/cycle8"/>
    <dgm:cxn modelId="{B888DE73-5E16-416A-A642-08BC41575D90}" type="presParOf" srcId="{EACE2070-C31C-42FA-AD60-1D9CE851F846}" destId="{FF240081-D420-477D-B083-3E86041FDA31}" srcOrd="4" destOrd="0" presId="urn:microsoft.com/office/officeart/2005/8/layout/cycle8"/>
    <dgm:cxn modelId="{589D4A61-9562-4D12-A629-305066608CAF}" type="presParOf" srcId="{EACE2070-C31C-42FA-AD60-1D9CE851F846}" destId="{A11830E2-938C-44C9-A442-4FA0AD1A2625}" srcOrd="5" destOrd="0" presId="urn:microsoft.com/office/officeart/2005/8/layout/cycle8"/>
    <dgm:cxn modelId="{5F3F2593-2D36-448D-B40F-115C3C7E67D9}" type="presParOf" srcId="{EACE2070-C31C-42FA-AD60-1D9CE851F846}" destId="{702488E0-C52B-4B0E-B787-C4139BABBB59}" srcOrd="6" destOrd="0" presId="urn:microsoft.com/office/officeart/2005/8/layout/cycle8"/>
    <dgm:cxn modelId="{4F127424-B661-48B1-B5D3-149993D55BBE}" type="presParOf" srcId="{EACE2070-C31C-42FA-AD60-1D9CE851F846}" destId="{789579F2-9C29-4B6B-858F-1B718F4F0EFD}" srcOrd="7" destOrd="0" presId="urn:microsoft.com/office/officeart/2005/8/layout/cycle8"/>
    <dgm:cxn modelId="{B4C951B9-37B1-4EA2-A428-3236D77FB28F}" type="presParOf" srcId="{EACE2070-C31C-42FA-AD60-1D9CE851F846}" destId="{FB54AEC3-18DF-47D3-B92E-9CD1CC495A57}" srcOrd="8" destOrd="0" presId="urn:microsoft.com/office/officeart/2005/8/layout/cycle8"/>
    <dgm:cxn modelId="{C66A1165-D4A7-4A25-949F-D020D3DA0330}" type="presParOf" srcId="{EACE2070-C31C-42FA-AD60-1D9CE851F846}" destId="{9FC3D0DF-3711-4223-B715-9B974BF9C3C9}" srcOrd="9" destOrd="0" presId="urn:microsoft.com/office/officeart/2005/8/layout/cycle8"/>
    <dgm:cxn modelId="{599DBC73-B38F-497C-874E-AD91BA8CFD24}" type="presParOf" srcId="{EACE2070-C31C-42FA-AD60-1D9CE851F846}" destId="{48DD6BE5-186D-46EC-BEEE-26AC4EBD783E}" srcOrd="10" destOrd="0" presId="urn:microsoft.com/office/officeart/2005/8/layout/cycle8"/>
    <dgm:cxn modelId="{6FBB062A-4B44-4BEB-BE0A-0434DCFF8DB6}" type="presParOf" srcId="{EACE2070-C31C-42FA-AD60-1D9CE851F846}" destId="{726006F6-EEA8-4948-ACAE-1281E080C497}" srcOrd="11" destOrd="0" presId="urn:microsoft.com/office/officeart/2005/8/layout/cycle8"/>
    <dgm:cxn modelId="{7EED3D95-AB2D-4B96-A44E-7015F3F3FA48}" type="presParOf" srcId="{EACE2070-C31C-42FA-AD60-1D9CE851F846}" destId="{068A2F0A-05D6-46FD-B573-1D49F6DCAE1F}" srcOrd="12" destOrd="0" presId="urn:microsoft.com/office/officeart/2005/8/layout/cycle8"/>
    <dgm:cxn modelId="{3CDC5343-D7F5-47CB-B72F-E3694D66442C}" type="presParOf" srcId="{EACE2070-C31C-42FA-AD60-1D9CE851F846}" destId="{D6755C19-94B5-4B9A-97C2-0A126E6BA026}" srcOrd="13" destOrd="0" presId="urn:microsoft.com/office/officeart/2005/8/layout/cycle8"/>
    <dgm:cxn modelId="{1A2E470E-13A7-4609-89BD-1361E3FA0BA3}" type="presParOf" srcId="{EACE2070-C31C-42FA-AD60-1D9CE851F846}" destId="{DD98EA60-3ECF-434B-BFDF-5DE6FB7CC1B6}" srcOrd="14" destOrd="0" presId="urn:microsoft.com/office/officeart/2005/8/layout/cycle8"/>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8EEF-E236-4A81-A402-E8AD8DF9025E}">
      <dsp:nvSpPr>
        <dsp:cNvPr id="0" name=""/>
        <dsp:cNvSpPr/>
      </dsp:nvSpPr>
      <dsp:spPr>
        <a:xfrm>
          <a:off x="3361102" y="2106234"/>
          <a:ext cx="2574286" cy="2574286"/>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Emploi de demain</a:t>
          </a:r>
          <a:endParaRPr lang="fr-FR" sz="1600" b="1" kern="1200" dirty="0">
            <a:solidFill>
              <a:schemeClr val="tx1"/>
            </a:solidFill>
          </a:endParaRPr>
        </a:p>
      </dsp:txBody>
      <dsp:txXfrm>
        <a:off x="3878648" y="2709248"/>
        <a:ext cx="1539194" cy="1323236"/>
      </dsp:txXfrm>
    </dsp:sp>
    <dsp:sp modelId="{FD5593EE-B959-4B4D-B42F-985AD6401310}">
      <dsp:nvSpPr>
        <dsp:cNvPr id="0" name=""/>
        <dsp:cNvSpPr/>
      </dsp:nvSpPr>
      <dsp:spPr>
        <a:xfrm>
          <a:off x="1712251" y="1497766"/>
          <a:ext cx="1872208" cy="187220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b="1" kern="1200" dirty="0" smtClean="0">
              <a:solidFill>
                <a:schemeClr val="tx1"/>
              </a:solidFill>
            </a:rPr>
            <a:t>Education</a:t>
          </a:r>
          <a:endParaRPr lang="fr-FR" sz="1200" b="1" kern="1200" dirty="0">
            <a:solidFill>
              <a:schemeClr val="tx1"/>
            </a:solidFill>
          </a:endParaRPr>
        </a:p>
      </dsp:txBody>
      <dsp:txXfrm>
        <a:off x="2183585" y="1971949"/>
        <a:ext cx="929540" cy="923842"/>
      </dsp:txXfrm>
    </dsp:sp>
    <dsp:sp modelId="{6CBCE2AC-ABF9-4F50-9F22-9BF6F6A8FA8D}">
      <dsp:nvSpPr>
        <dsp:cNvPr id="0" name=""/>
        <dsp:cNvSpPr/>
      </dsp:nvSpPr>
      <dsp:spPr>
        <a:xfrm rot="20700000">
          <a:off x="2760879" y="206133"/>
          <a:ext cx="1834381" cy="1834381"/>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robotique</a:t>
          </a:r>
          <a:endParaRPr lang="fr-FR" sz="1600" b="1" kern="1200" dirty="0">
            <a:solidFill>
              <a:schemeClr val="tx1"/>
            </a:solidFill>
          </a:endParaRPr>
        </a:p>
      </dsp:txBody>
      <dsp:txXfrm rot="-20700000">
        <a:off x="3163212" y="608467"/>
        <a:ext cx="1029714" cy="1029714"/>
      </dsp:txXfrm>
    </dsp:sp>
    <dsp:sp modelId="{3DB4E36B-AEE5-4110-85DA-91DFB2F64200}">
      <dsp:nvSpPr>
        <dsp:cNvPr id="0" name=""/>
        <dsp:cNvSpPr/>
      </dsp:nvSpPr>
      <dsp:spPr>
        <a:xfrm>
          <a:off x="3017443" y="1714717"/>
          <a:ext cx="3295086" cy="3295086"/>
        </a:xfrm>
        <a:prstGeom prst="circularArrow">
          <a:avLst>
            <a:gd name="adj1" fmla="val 4687"/>
            <a:gd name="adj2" fmla="val 299029"/>
            <a:gd name="adj3" fmla="val 2526674"/>
            <a:gd name="adj4" fmla="val 1583882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008B44-7BFF-4B88-BB1F-0C23A258501C}">
      <dsp:nvSpPr>
        <dsp:cNvPr id="0" name=""/>
        <dsp:cNvSpPr/>
      </dsp:nvSpPr>
      <dsp:spPr>
        <a:xfrm>
          <a:off x="1380687" y="1081430"/>
          <a:ext cx="2394085" cy="239408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748324-1F18-435C-BA20-2884EF3156CE}">
      <dsp:nvSpPr>
        <dsp:cNvPr id="0" name=""/>
        <dsp:cNvSpPr/>
      </dsp:nvSpPr>
      <dsp:spPr>
        <a:xfrm>
          <a:off x="2336567" y="-197751"/>
          <a:ext cx="2581306" cy="258130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00DEF-41E0-407B-89A8-2061576D63E3}">
      <dsp:nvSpPr>
        <dsp:cNvPr id="0" name=""/>
        <dsp:cNvSpPr/>
      </dsp:nvSpPr>
      <dsp:spPr>
        <a:xfrm>
          <a:off x="0" y="429864"/>
          <a:ext cx="6192688" cy="9006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2977" numCol="1" spcCol="1270" anchor="ctr" anchorCtr="0">
          <a:noAutofit/>
        </a:bodyPr>
        <a:lstStyle/>
        <a:p>
          <a:pPr lvl="0" algn="l" defTabSz="800100">
            <a:lnSpc>
              <a:spcPct val="90000"/>
            </a:lnSpc>
            <a:spcBef>
              <a:spcPct val="0"/>
            </a:spcBef>
            <a:spcAft>
              <a:spcPct val="35000"/>
            </a:spcAft>
          </a:pPr>
          <a:r>
            <a:rPr lang="fr-FR" sz="1800" kern="1200" dirty="0" smtClean="0">
              <a:solidFill>
                <a:schemeClr val="tx1"/>
              </a:solidFill>
            </a:rPr>
            <a:t>Concevoir</a:t>
          </a:r>
          <a:endParaRPr lang="fr-FR" sz="1800" kern="1200" dirty="0">
            <a:solidFill>
              <a:schemeClr val="tx1"/>
            </a:solidFill>
          </a:endParaRPr>
        </a:p>
      </dsp:txBody>
      <dsp:txXfrm>
        <a:off x="0" y="655025"/>
        <a:ext cx="5967527" cy="450321"/>
      </dsp:txXfrm>
    </dsp:sp>
    <dsp:sp modelId="{CB3A270F-40AE-4355-895D-2EAEE94091F2}">
      <dsp:nvSpPr>
        <dsp:cNvPr id="0" name=""/>
        <dsp:cNvSpPr/>
      </dsp:nvSpPr>
      <dsp:spPr>
        <a:xfrm>
          <a:off x="1144408" y="730218"/>
          <a:ext cx="5048279" cy="9006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2977" numCol="1" spcCol="1270" anchor="ctr" anchorCtr="0">
          <a:noAutofit/>
        </a:bodyPr>
        <a:lstStyle/>
        <a:p>
          <a:pPr lvl="0" algn="l" defTabSz="800100">
            <a:lnSpc>
              <a:spcPct val="90000"/>
            </a:lnSpc>
            <a:spcBef>
              <a:spcPct val="0"/>
            </a:spcBef>
            <a:spcAft>
              <a:spcPct val="35000"/>
            </a:spcAft>
          </a:pPr>
          <a:r>
            <a:rPr lang="fr-FR" sz="1800" kern="1200" dirty="0" smtClean="0">
              <a:solidFill>
                <a:schemeClr val="tx1"/>
              </a:solidFill>
            </a:rPr>
            <a:t>comprendre</a:t>
          </a:r>
          <a:endParaRPr lang="fr-FR" sz="1800" kern="1200" dirty="0">
            <a:solidFill>
              <a:schemeClr val="tx1"/>
            </a:solidFill>
          </a:endParaRPr>
        </a:p>
      </dsp:txBody>
      <dsp:txXfrm>
        <a:off x="1144408" y="955379"/>
        <a:ext cx="4823118" cy="450321"/>
      </dsp:txXfrm>
    </dsp:sp>
    <dsp:sp modelId="{BCA98FE7-F8EE-411F-8492-7E53870C3ACB}">
      <dsp:nvSpPr>
        <dsp:cNvPr id="0" name=""/>
        <dsp:cNvSpPr/>
      </dsp:nvSpPr>
      <dsp:spPr>
        <a:xfrm>
          <a:off x="2288817" y="1030573"/>
          <a:ext cx="3903870" cy="9006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2977" numCol="1" spcCol="1270" anchor="ctr" anchorCtr="0">
          <a:noAutofit/>
        </a:bodyPr>
        <a:lstStyle/>
        <a:p>
          <a:pPr lvl="0" algn="l" defTabSz="800100">
            <a:lnSpc>
              <a:spcPct val="90000"/>
            </a:lnSpc>
            <a:spcBef>
              <a:spcPct val="0"/>
            </a:spcBef>
            <a:spcAft>
              <a:spcPct val="35000"/>
            </a:spcAft>
          </a:pPr>
          <a:r>
            <a:rPr lang="fr-FR" sz="1800" kern="1200" dirty="0" smtClean="0">
              <a:solidFill>
                <a:schemeClr val="tx1"/>
              </a:solidFill>
            </a:rPr>
            <a:t>programmer</a:t>
          </a:r>
          <a:endParaRPr lang="fr-FR" sz="1800" kern="1200" dirty="0">
            <a:solidFill>
              <a:schemeClr val="tx1"/>
            </a:solidFill>
          </a:endParaRPr>
        </a:p>
      </dsp:txBody>
      <dsp:txXfrm>
        <a:off x="2288817" y="1255734"/>
        <a:ext cx="3678709" cy="450321"/>
      </dsp:txXfrm>
    </dsp:sp>
    <dsp:sp modelId="{596D2EFC-0890-4D4B-B2CC-A0342C48A8DB}">
      <dsp:nvSpPr>
        <dsp:cNvPr id="0" name=""/>
        <dsp:cNvSpPr/>
      </dsp:nvSpPr>
      <dsp:spPr>
        <a:xfrm>
          <a:off x="3433845" y="1330718"/>
          <a:ext cx="2758842" cy="9006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2977" numCol="1" spcCol="1270" anchor="ctr" anchorCtr="0">
          <a:noAutofit/>
        </a:bodyPr>
        <a:lstStyle/>
        <a:p>
          <a:pPr lvl="0" algn="l" defTabSz="800100">
            <a:lnSpc>
              <a:spcPct val="90000"/>
            </a:lnSpc>
            <a:spcBef>
              <a:spcPct val="0"/>
            </a:spcBef>
            <a:spcAft>
              <a:spcPct val="35000"/>
            </a:spcAft>
          </a:pPr>
          <a:r>
            <a:rPr lang="fr-FR" sz="1800" kern="1200" dirty="0" smtClean="0">
              <a:solidFill>
                <a:schemeClr val="tx1"/>
              </a:solidFill>
            </a:rPr>
            <a:t>installer</a:t>
          </a:r>
          <a:endParaRPr lang="fr-FR" sz="1800" kern="1200" dirty="0">
            <a:solidFill>
              <a:schemeClr val="tx1"/>
            </a:solidFill>
          </a:endParaRPr>
        </a:p>
      </dsp:txBody>
      <dsp:txXfrm>
        <a:off x="3433845" y="1555879"/>
        <a:ext cx="2533681" cy="450321"/>
      </dsp:txXfrm>
    </dsp:sp>
    <dsp:sp modelId="{67460525-52CF-4846-A39D-E82617F5D731}">
      <dsp:nvSpPr>
        <dsp:cNvPr id="0" name=""/>
        <dsp:cNvSpPr/>
      </dsp:nvSpPr>
      <dsp:spPr>
        <a:xfrm>
          <a:off x="4578254" y="1631072"/>
          <a:ext cx="1614433" cy="9006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2977" numCol="1" spcCol="1270" anchor="ctr" anchorCtr="0">
          <a:noAutofit/>
        </a:bodyPr>
        <a:lstStyle/>
        <a:p>
          <a:pPr lvl="0" algn="l" defTabSz="800100">
            <a:lnSpc>
              <a:spcPct val="90000"/>
            </a:lnSpc>
            <a:spcBef>
              <a:spcPct val="0"/>
            </a:spcBef>
            <a:spcAft>
              <a:spcPct val="35000"/>
            </a:spcAft>
          </a:pPr>
          <a:r>
            <a:rPr lang="fr-FR" sz="1800" kern="1200" dirty="0" smtClean="0">
              <a:solidFill>
                <a:schemeClr val="tx1"/>
              </a:solidFill>
            </a:rPr>
            <a:t>former</a:t>
          </a:r>
          <a:endParaRPr lang="fr-FR" sz="1800" kern="1200" dirty="0">
            <a:solidFill>
              <a:schemeClr val="tx1"/>
            </a:solidFill>
          </a:endParaRPr>
        </a:p>
      </dsp:txBody>
      <dsp:txXfrm>
        <a:off x="4578254" y="1856233"/>
        <a:ext cx="1389272" cy="45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2333C-09F8-4937-B1C5-1B5FF4843DFA}">
      <dsp:nvSpPr>
        <dsp:cNvPr id="0" name=""/>
        <dsp:cNvSpPr/>
      </dsp:nvSpPr>
      <dsp:spPr>
        <a:xfrm>
          <a:off x="1445388" y="332316"/>
          <a:ext cx="4294557" cy="429455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tx1"/>
              </a:solidFill>
            </a:rPr>
            <a:t>Intégrateur</a:t>
          </a:r>
          <a:endParaRPr lang="fr-FR" sz="1800" b="1" kern="1200" dirty="0">
            <a:solidFill>
              <a:schemeClr val="tx1"/>
            </a:solidFill>
          </a:endParaRPr>
        </a:p>
      </dsp:txBody>
      <dsp:txXfrm>
        <a:off x="3708722" y="1242354"/>
        <a:ext cx="1533770" cy="1278142"/>
      </dsp:txXfrm>
    </dsp:sp>
    <dsp:sp modelId="{FF240081-D420-477D-B083-3E86041FDA31}">
      <dsp:nvSpPr>
        <dsp:cNvPr id="0" name=""/>
        <dsp:cNvSpPr/>
      </dsp:nvSpPr>
      <dsp:spPr>
        <a:xfrm>
          <a:off x="1356941" y="485693"/>
          <a:ext cx="4294557" cy="429455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tx1"/>
              </a:solidFill>
            </a:rPr>
            <a:t>Utilisateur</a:t>
          </a:r>
          <a:r>
            <a:rPr lang="fr-FR" sz="1800" kern="1200" dirty="0" smtClean="0"/>
            <a:t> </a:t>
          </a:r>
          <a:r>
            <a:rPr lang="fr-FR" sz="1800" b="1" kern="1200" dirty="0" smtClean="0">
              <a:solidFill>
                <a:schemeClr val="tx1"/>
              </a:solidFill>
            </a:rPr>
            <a:t>final</a:t>
          </a:r>
          <a:endParaRPr lang="fr-FR" sz="1800" b="1" kern="1200" dirty="0">
            <a:solidFill>
              <a:schemeClr val="tx1"/>
            </a:solidFill>
          </a:endParaRPr>
        </a:p>
      </dsp:txBody>
      <dsp:txXfrm>
        <a:off x="2379455" y="3272043"/>
        <a:ext cx="2300655" cy="1124764"/>
      </dsp:txXfrm>
    </dsp:sp>
    <dsp:sp modelId="{FB54AEC3-18DF-47D3-B92E-9CD1CC495A57}">
      <dsp:nvSpPr>
        <dsp:cNvPr id="0" name=""/>
        <dsp:cNvSpPr/>
      </dsp:nvSpPr>
      <dsp:spPr>
        <a:xfrm>
          <a:off x="1268494" y="332316"/>
          <a:ext cx="4294557" cy="429455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tx1"/>
              </a:solidFill>
            </a:rPr>
            <a:t>Constructeur</a:t>
          </a:r>
          <a:endParaRPr lang="fr-FR" sz="1800" b="1" kern="1200" dirty="0">
            <a:solidFill>
              <a:schemeClr val="tx1"/>
            </a:solidFill>
          </a:endParaRPr>
        </a:p>
      </dsp:txBody>
      <dsp:txXfrm>
        <a:off x="1765946" y="1242354"/>
        <a:ext cx="1533770" cy="1278142"/>
      </dsp:txXfrm>
    </dsp:sp>
    <dsp:sp modelId="{068A2F0A-05D6-46FD-B573-1D49F6DCAE1F}">
      <dsp:nvSpPr>
        <dsp:cNvPr id="0" name=""/>
        <dsp:cNvSpPr/>
      </dsp:nvSpPr>
      <dsp:spPr>
        <a:xfrm>
          <a:off x="1179889" y="66463"/>
          <a:ext cx="4826264" cy="482626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755C19-94B5-4B9A-97C2-0A126E6BA026}">
      <dsp:nvSpPr>
        <dsp:cNvPr id="0" name=""/>
        <dsp:cNvSpPr/>
      </dsp:nvSpPr>
      <dsp:spPr>
        <a:xfrm>
          <a:off x="1103780" y="144037"/>
          <a:ext cx="4826264" cy="482626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98EA60-3ECF-434B-BFDF-5DE6FB7CC1B6}">
      <dsp:nvSpPr>
        <dsp:cNvPr id="0" name=""/>
        <dsp:cNvSpPr/>
      </dsp:nvSpPr>
      <dsp:spPr>
        <a:xfrm>
          <a:off x="1002286" y="66463"/>
          <a:ext cx="4826264" cy="482626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2333C-09F8-4937-B1C5-1B5FF4843DFA}">
      <dsp:nvSpPr>
        <dsp:cNvPr id="0" name=""/>
        <dsp:cNvSpPr/>
      </dsp:nvSpPr>
      <dsp:spPr>
        <a:xfrm>
          <a:off x="597048" y="126374"/>
          <a:ext cx="1633141" cy="1633141"/>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b="1" kern="1200" dirty="0" smtClean="0">
              <a:solidFill>
                <a:schemeClr val="tx1"/>
              </a:solidFill>
            </a:rPr>
            <a:t>Intégrateur</a:t>
          </a:r>
          <a:endParaRPr lang="fr-FR" sz="700" b="1" kern="1200" dirty="0">
            <a:solidFill>
              <a:schemeClr val="tx1"/>
            </a:solidFill>
          </a:endParaRPr>
        </a:p>
      </dsp:txBody>
      <dsp:txXfrm>
        <a:off x="1457752" y="472444"/>
        <a:ext cx="583264" cy="486054"/>
      </dsp:txXfrm>
    </dsp:sp>
    <dsp:sp modelId="{FF240081-D420-477D-B083-3E86041FDA31}">
      <dsp:nvSpPr>
        <dsp:cNvPr id="0" name=""/>
        <dsp:cNvSpPr/>
      </dsp:nvSpPr>
      <dsp:spPr>
        <a:xfrm>
          <a:off x="563413" y="184700"/>
          <a:ext cx="1633141" cy="1633141"/>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b="1" kern="1200" dirty="0" smtClean="0">
              <a:solidFill>
                <a:schemeClr val="tx1"/>
              </a:solidFill>
            </a:rPr>
            <a:t>Utilisateur</a:t>
          </a:r>
          <a:r>
            <a:rPr lang="fr-FR" sz="700" kern="1200" dirty="0" smtClean="0"/>
            <a:t> </a:t>
          </a:r>
          <a:r>
            <a:rPr lang="fr-FR" sz="700" b="1" kern="1200" dirty="0" smtClean="0">
              <a:solidFill>
                <a:schemeClr val="tx1"/>
              </a:solidFill>
            </a:rPr>
            <a:t>final</a:t>
          </a:r>
          <a:endParaRPr lang="fr-FR" sz="700" b="1" kern="1200" dirty="0">
            <a:solidFill>
              <a:schemeClr val="tx1"/>
            </a:solidFill>
          </a:endParaRPr>
        </a:p>
      </dsp:txBody>
      <dsp:txXfrm>
        <a:off x="952256" y="1244298"/>
        <a:ext cx="874897" cy="427727"/>
      </dsp:txXfrm>
    </dsp:sp>
    <dsp:sp modelId="{FB54AEC3-18DF-47D3-B92E-9CD1CC495A57}">
      <dsp:nvSpPr>
        <dsp:cNvPr id="0" name=""/>
        <dsp:cNvSpPr/>
      </dsp:nvSpPr>
      <dsp:spPr>
        <a:xfrm>
          <a:off x="529778" y="126374"/>
          <a:ext cx="1633141" cy="1633141"/>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b="1" kern="1200" dirty="0" smtClean="0">
              <a:solidFill>
                <a:schemeClr val="tx1"/>
              </a:solidFill>
            </a:rPr>
            <a:t>Constructeur</a:t>
          </a:r>
          <a:endParaRPr lang="fr-FR" sz="700" b="1" kern="1200" dirty="0">
            <a:solidFill>
              <a:schemeClr val="tx1"/>
            </a:solidFill>
          </a:endParaRPr>
        </a:p>
      </dsp:txBody>
      <dsp:txXfrm>
        <a:off x="718950" y="472444"/>
        <a:ext cx="583264" cy="486054"/>
      </dsp:txXfrm>
    </dsp:sp>
    <dsp:sp modelId="{068A2F0A-05D6-46FD-B573-1D49F6DCAE1F}">
      <dsp:nvSpPr>
        <dsp:cNvPr id="0" name=""/>
        <dsp:cNvSpPr/>
      </dsp:nvSpPr>
      <dsp:spPr>
        <a:xfrm>
          <a:off x="496083" y="25274"/>
          <a:ext cx="1835339" cy="1835339"/>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755C19-94B5-4B9A-97C2-0A126E6BA026}">
      <dsp:nvSpPr>
        <dsp:cNvPr id="0" name=""/>
        <dsp:cNvSpPr/>
      </dsp:nvSpPr>
      <dsp:spPr>
        <a:xfrm>
          <a:off x="467140" y="54774"/>
          <a:ext cx="1835339" cy="1835339"/>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98EA60-3ECF-434B-BFDF-5DE6FB7CC1B6}">
      <dsp:nvSpPr>
        <dsp:cNvPr id="0" name=""/>
        <dsp:cNvSpPr/>
      </dsp:nvSpPr>
      <dsp:spPr>
        <a:xfrm>
          <a:off x="428544" y="25274"/>
          <a:ext cx="1835339" cy="1835339"/>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5559" tIns="47780" rIns="95559" bIns="47780" rtlCol="0"/>
          <a:lstStyle>
            <a:lvl1pPr algn="l">
              <a:defRPr sz="1300"/>
            </a:lvl1pPr>
          </a:lstStyle>
          <a:p>
            <a:endParaRPr lang="de-DE"/>
          </a:p>
        </p:txBody>
      </p:sp>
      <p:sp>
        <p:nvSpPr>
          <p:cNvPr id="3" name="Datumsplatzhalter 2"/>
          <p:cNvSpPr>
            <a:spLocks noGrp="1"/>
          </p:cNvSpPr>
          <p:nvPr>
            <p:ph type="dt" sz="quarter" idx="1"/>
          </p:nvPr>
        </p:nvSpPr>
        <p:spPr>
          <a:xfrm>
            <a:off x="3850444" y="1"/>
            <a:ext cx="2945659" cy="496332"/>
          </a:xfrm>
          <a:prstGeom prst="rect">
            <a:avLst/>
          </a:prstGeom>
        </p:spPr>
        <p:txBody>
          <a:bodyPr vert="horz" lIns="95559" tIns="47780" rIns="95559" bIns="47780" rtlCol="0"/>
          <a:lstStyle>
            <a:lvl1pPr algn="r">
              <a:defRPr sz="1300"/>
            </a:lvl1pPr>
          </a:lstStyle>
          <a:p>
            <a:fld id="{1190FEB9-783B-5B4A-9367-14DB77324BB1}" type="datetimeFigureOut">
              <a:rPr lang="de-DE" smtClean="0"/>
              <a:pPr/>
              <a:t>20.04.2016</a:t>
            </a:fld>
            <a:endParaRPr lang="de-DE"/>
          </a:p>
        </p:txBody>
      </p:sp>
      <p:sp>
        <p:nvSpPr>
          <p:cNvPr id="4" name="Fußzeilenplatzhalter 3"/>
          <p:cNvSpPr>
            <a:spLocks noGrp="1"/>
          </p:cNvSpPr>
          <p:nvPr>
            <p:ph type="ftr" sz="quarter" idx="2"/>
          </p:nvPr>
        </p:nvSpPr>
        <p:spPr>
          <a:xfrm>
            <a:off x="1" y="9428585"/>
            <a:ext cx="2945659" cy="496332"/>
          </a:xfrm>
          <a:prstGeom prst="rect">
            <a:avLst/>
          </a:prstGeom>
        </p:spPr>
        <p:txBody>
          <a:bodyPr vert="horz" lIns="95559" tIns="47780" rIns="95559" bIns="47780" rtlCol="0" anchor="b"/>
          <a:lstStyle>
            <a:lvl1pPr algn="l">
              <a:defRPr sz="1300"/>
            </a:lvl1pPr>
          </a:lstStyle>
          <a:p>
            <a:endParaRPr lang="de-DE"/>
          </a:p>
        </p:txBody>
      </p:sp>
      <p:sp>
        <p:nvSpPr>
          <p:cNvPr id="5" name="Foliennummernplatzhalter 4"/>
          <p:cNvSpPr>
            <a:spLocks noGrp="1"/>
          </p:cNvSpPr>
          <p:nvPr>
            <p:ph type="sldNum" sz="quarter" idx="3"/>
          </p:nvPr>
        </p:nvSpPr>
        <p:spPr>
          <a:xfrm>
            <a:off x="3850444" y="9428585"/>
            <a:ext cx="2945659" cy="496332"/>
          </a:xfrm>
          <a:prstGeom prst="rect">
            <a:avLst/>
          </a:prstGeom>
        </p:spPr>
        <p:txBody>
          <a:bodyPr vert="horz" lIns="95559" tIns="47780" rIns="95559" bIns="47780" rtlCol="0" anchor="b"/>
          <a:lstStyle>
            <a:lvl1pPr algn="r">
              <a:defRPr sz="1300"/>
            </a:lvl1pPr>
          </a:lstStyle>
          <a:p>
            <a:fld id="{DE7A2C26-68B8-1942-A632-1DDA25715631}" type="slidenum">
              <a:rPr lang="de-DE" smtClean="0"/>
              <a:pPr/>
              <a:t>‹#›</a:t>
            </a:fld>
            <a:endParaRPr lang="de-DE"/>
          </a:p>
        </p:txBody>
      </p:sp>
    </p:spTree>
    <p:extLst>
      <p:ext uri="{BB962C8B-B14F-4D97-AF65-F5344CB8AC3E}">
        <p14:creationId xmlns:p14="http://schemas.microsoft.com/office/powerpoint/2010/main" val="3921693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1"/>
            <a:ext cx="2945659" cy="496332"/>
          </a:xfrm>
          <a:prstGeom prst="rect">
            <a:avLst/>
          </a:prstGeom>
          <a:noFill/>
          <a:ln w="9525">
            <a:noFill/>
            <a:miter lim="800000"/>
            <a:headEnd/>
            <a:tailEnd/>
          </a:ln>
        </p:spPr>
        <p:txBody>
          <a:bodyPr vert="horz" wrap="square" lIns="95559" tIns="47780" rIns="95559" bIns="47780" numCol="1" anchor="t" anchorCtr="0" compatLnSpc="1">
            <a:prstTxWarp prst="textNoShape">
              <a:avLst/>
            </a:prstTxWarp>
          </a:bodyPr>
          <a:lstStyle>
            <a:lvl1pPr>
              <a:defRPr sz="1300">
                <a:latin typeface="Arial" charset="0"/>
                <a:ea typeface="ＭＳ Ｐゴシック" charset="-128"/>
                <a:cs typeface="ＭＳ Ｐゴシック" charset="-128"/>
              </a:defRPr>
            </a:lvl1pPr>
          </a:lstStyle>
          <a:p>
            <a:pPr>
              <a:defRPr/>
            </a:pPr>
            <a:endParaRPr lang="de-DE"/>
          </a:p>
        </p:txBody>
      </p:sp>
      <p:sp>
        <p:nvSpPr>
          <p:cNvPr id="6147" name="Rectangle 3"/>
          <p:cNvSpPr>
            <a:spLocks noGrp="1" noChangeArrowheads="1"/>
          </p:cNvSpPr>
          <p:nvPr>
            <p:ph type="dt" idx="1"/>
          </p:nvPr>
        </p:nvSpPr>
        <p:spPr bwMode="auto">
          <a:xfrm>
            <a:off x="3852017" y="1"/>
            <a:ext cx="2945659" cy="496332"/>
          </a:xfrm>
          <a:prstGeom prst="rect">
            <a:avLst/>
          </a:prstGeom>
          <a:noFill/>
          <a:ln w="9525">
            <a:noFill/>
            <a:miter lim="800000"/>
            <a:headEnd/>
            <a:tailEnd/>
          </a:ln>
        </p:spPr>
        <p:txBody>
          <a:bodyPr vert="horz" wrap="square" lIns="95559" tIns="47780" rIns="95559" bIns="47780" numCol="1" anchor="t" anchorCtr="0" compatLnSpc="1">
            <a:prstTxWarp prst="textNoShape">
              <a:avLst/>
            </a:prstTxWarp>
          </a:bodyPr>
          <a:lstStyle>
            <a:lvl1pPr algn="r">
              <a:defRPr sz="1300">
                <a:latin typeface="Arial" charset="0"/>
                <a:ea typeface="ＭＳ Ｐゴシック" charset="-128"/>
                <a:cs typeface="ＭＳ Ｐゴシック" charset="-128"/>
              </a:defRPr>
            </a:lvl1pPr>
          </a:lstStyle>
          <a:p>
            <a:pPr>
              <a:defRPr/>
            </a:pPr>
            <a:endParaRPr lang="de-DE"/>
          </a:p>
        </p:txBody>
      </p:sp>
      <p:sp>
        <p:nvSpPr>
          <p:cNvPr id="717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6358" y="4715152"/>
            <a:ext cx="4984962" cy="4466987"/>
          </a:xfrm>
          <a:prstGeom prst="rect">
            <a:avLst/>
          </a:prstGeom>
          <a:noFill/>
          <a:ln w="9525">
            <a:noFill/>
            <a:miter lim="800000"/>
            <a:headEnd/>
            <a:tailEnd/>
          </a:ln>
        </p:spPr>
        <p:txBody>
          <a:bodyPr vert="horz" wrap="square" lIns="95559" tIns="47780" rIns="95559" bIns="4778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1" y="9430306"/>
            <a:ext cx="2945659" cy="496332"/>
          </a:xfrm>
          <a:prstGeom prst="rect">
            <a:avLst/>
          </a:prstGeom>
          <a:noFill/>
          <a:ln w="9525">
            <a:noFill/>
            <a:miter lim="800000"/>
            <a:headEnd/>
            <a:tailEnd/>
          </a:ln>
        </p:spPr>
        <p:txBody>
          <a:bodyPr vert="horz" wrap="square" lIns="95559" tIns="47780" rIns="95559" bIns="47780" numCol="1" anchor="b" anchorCtr="0" compatLnSpc="1">
            <a:prstTxWarp prst="textNoShape">
              <a:avLst/>
            </a:prstTxWarp>
          </a:bodyPr>
          <a:lstStyle>
            <a:lvl1pPr>
              <a:defRPr sz="1300">
                <a:latin typeface="Arial" charset="0"/>
                <a:ea typeface="ＭＳ Ｐゴシック" charset="-128"/>
                <a:cs typeface="ＭＳ Ｐゴシック" charset="-128"/>
              </a:defRPr>
            </a:lvl1pPr>
          </a:lstStyle>
          <a:p>
            <a:pPr>
              <a:defRPr/>
            </a:pPr>
            <a:endParaRPr lang="de-DE"/>
          </a:p>
        </p:txBody>
      </p:sp>
      <p:sp>
        <p:nvSpPr>
          <p:cNvPr id="6151" name="Rectangle 7"/>
          <p:cNvSpPr>
            <a:spLocks noGrp="1" noChangeArrowheads="1"/>
          </p:cNvSpPr>
          <p:nvPr>
            <p:ph type="sldNum" sz="quarter" idx="5"/>
          </p:nvPr>
        </p:nvSpPr>
        <p:spPr bwMode="auto">
          <a:xfrm>
            <a:off x="3852017" y="9430306"/>
            <a:ext cx="2945659" cy="496332"/>
          </a:xfrm>
          <a:prstGeom prst="rect">
            <a:avLst/>
          </a:prstGeom>
          <a:noFill/>
          <a:ln w="9525">
            <a:noFill/>
            <a:miter lim="800000"/>
            <a:headEnd/>
            <a:tailEnd/>
          </a:ln>
        </p:spPr>
        <p:txBody>
          <a:bodyPr vert="horz" wrap="square" lIns="95559" tIns="47780" rIns="95559" bIns="47780" numCol="1" anchor="b" anchorCtr="0" compatLnSpc="1">
            <a:prstTxWarp prst="textNoShape">
              <a:avLst/>
            </a:prstTxWarp>
          </a:bodyPr>
          <a:lstStyle>
            <a:lvl1pPr algn="r">
              <a:defRPr sz="1300">
                <a:latin typeface="Arial" charset="0"/>
                <a:ea typeface="ＭＳ Ｐゴシック" charset="-128"/>
                <a:cs typeface="ＭＳ Ｐゴシック" charset="-128"/>
              </a:defRPr>
            </a:lvl1pPr>
          </a:lstStyle>
          <a:p>
            <a:pPr>
              <a:defRPr/>
            </a:pPr>
            <a:fld id="{C02FC134-DA79-A943-9139-5FDAFC1CB978}" type="slidenum">
              <a:rPr lang="de-DE"/>
              <a:pPr>
                <a:defRPr/>
              </a:pPr>
              <a:t>‹#›</a:t>
            </a:fld>
            <a:endParaRPr lang="de-DE"/>
          </a:p>
        </p:txBody>
      </p:sp>
    </p:spTree>
    <p:extLst>
      <p:ext uri="{BB962C8B-B14F-4D97-AF65-F5344CB8AC3E}">
        <p14:creationId xmlns:p14="http://schemas.microsoft.com/office/powerpoint/2010/main" val="23222131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a:t>
            </a:fld>
            <a:endParaRPr lang="de-DE"/>
          </a:p>
        </p:txBody>
      </p:sp>
    </p:spTree>
    <p:extLst>
      <p:ext uri="{BB962C8B-B14F-4D97-AF65-F5344CB8AC3E}">
        <p14:creationId xmlns:p14="http://schemas.microsoft.com/office/powerpoint/2010/main" val="213207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10</a:t>
            </a:fld>
            <a:endParaRPr lang="de-DE"/>
          </a:p>
        </p:txBody>
      </p:sp>
    </p:spTree>
    <p:extLst>
      <p:ext uri="{BB962C8B-B14F-4D97-AF65-F5344CB8AC3E}">
        <p14:creationId xmlns:p14="http://schemas.microsoft.com/office/powerpoint/2010/main" val="147872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11</a:t>
            </a:fld>
            <a:endParaRPr lang="de-DE"/>
          </a:p>
        </p:txBody>
      </p:sp>
    </p:spTree>
    <p:extLst>
      <p:ext uri="{BB962C8B-B14F-4D97-AF65-F5344CB8AC3E}">
        <p14:creationId xmlns:p14="http://schemas.microsoft.com/office/powerpoint/2010/main" val="3128296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12</a:t>
            </a:fld>
            <a:endParaRPr lang="de-DE"/>
          </a:p>
        </p:txBody>
      </p:sp>
    </p:spTree>
    <p:extLst>
      <p:ext uri="{BB962C8B-B14F-4D97-AF65-F5344CB8AC3E}">
        <p14:creationId xmlns:p14="http://schemas.microsoft.com/office/powerpoint/2010/main" val="75630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13</a:t>
            </a:fld>
            <a:endParaRPr lang="de-DE"/>
          </a:p>
        </p:txBody>
      </p:sp>
    </p:spTree>
    <p:extLst>
      <p:ext uri="{BB962C8B-B14F-4D97-AF65-F5344CB8AC3E}">
        <p14:creationId xmlns:p14="http://schemas.microsoft.com/office/powerpoint/2010/main" val="358471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14</a:t>
            </a:fld>
            <a:endParaRPr lang="de-DE"/>
          </a:p>
        </p:txBody>
      </p:sp>
    </p:spTree>
    <p:extLst>
      <p:ext uri="{BB962C8B-B14F-4D97-AF65-F5344CB8AC3E}">
        <p14:creationId xmlns:p14="http://schemas.microsoft.com/office/powerpoint/2010/main" val="3770148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15</a:t>
            </a:fld>
            <a:endParaRPr lang="de-DE"/>
          </a:p>
        </p:txBody>
      </p:sp>
    </p:spTree>
    <p:extLst>
      <p:ext uri="{BB962C8B-B14F-4D97-AF65-F5344CB8AC3E}">
        <p14:creationId xmlns:p14="http://schemas.microsoft.com/office/powerpoint/2010/main" val="1132426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16</a:t>
            </a:fld>
            <a:endParaRPr lang="de-DE"/>
          </a:p>
        </p:txBody>
      </p:sp>
    </p:spTree>
    <p:extLst>
      <p:ext uri="{BB962C8B-B14F-4D97-AF65-F5344CB8AC3E}">
        <p14:creationId xmlns:p14="http://schemas.microsoft.com/office/powerpoint/2010/main" val="416189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17</a:t>
            </a:fld>
            <a:endParaRPr lang="de-DE"/>
          </a:p>
        </p:txBody>
      </p:sp>
    </p:spTree>
    <p:extLst>
      <p:ext uri="{BB962C8B-B14F-4D97-AF65-F5344CB8AC3E}">
        <p14:creationId xmlns:p14="http://schemas.microsoft.com/office/powerpoint/2010/main" val="2727450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18</a:t>
            </a:fld>
            <a:endParaRPr lang="de-DE"/>
          </a:p>
        </p:txBody>
      </p:sp>
    </p:spTree>
    <p:extLst>
      <p:ext uri="{BB962C8B-B14F-4D97-AF65-F5344CB8AC3E}">
        <p14:creationId xmlns:p14="http://schemas.microsoft.com/office/powerpoint/2010/main" val="1205547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19</a:t>
            </a:fld>
            <a:endParaRPr lang="de-DE"/>
          </a:p>
        </p:txBody>
      </p:sp>
    </p:spTree>
    <p:extLst>
      <p:ext uri="{BB962C8B-B14F-4D97-AF65-F5344CB8AC3E}">
        <p14:creationId xmlns:p14="http://schemas.microsoft.com/office/powerpoint/2010/main" val="425982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smtClean="0"/>
              <a:t>47% des métiers seront robotisés en 2030, soit près d’1 métier sur 2 dans 15 ans.</a:t>
            </a:r>
          </a:p>
          <a:p>
            <a:pPr marL="171450" indent="-171450">
              <a:buFontTx/>
              <a:buChar char="-"/>
            </a:pPr>
            <a:r>
              <a:rPr lang="fr-FR" dirty="0" smtClean="0"/>
              <a:t>La robotique va offrir de nombreuses et nouvelles opportunités sur</a:t>
            </a:r>
            <a:r>
              <a:rPr lang="fr-FR" baseline="0" dirty="0" smtClean="0"/>
              <a:t> le marché de l’emploi. Il faut déjà s’y préparer !</a:t>
            </a:r>
          </a:p>
          <a:p>
            <a:pPr marL="171450" indent="-171450">
              <a:buFontTx/>
              <a:buChar char="-"/>
            </a:pPr>
            <a:r>
              <a:rPr lang="fr-FR" baseline="0" dirty="0" smtClean="0"/>
              <a:t>Cette </a:t>
            </a:r>
            <a:r>
              <a:rPr lang="fr-FR" baseline="0" dirty="0" err="1" smtClean="0"/>
              <a:t>robolution</a:t>
            </a:r>
            <a:r>
              <a:rPr lang="fr-FR" baseline="0" dirty="0" smtClean="0"/>
              <a:t> est déjà en marche. </a:t>
            </a:r>
          </a:p>
          <a:p>
            <a:pPr marL="171450" indent="-171450">
              <a:buFontTx/>
              <a:buChar char="-"/>
            </a:pPr>
            <a:r>
              <a:rPr lang="fr-FR" baseline="0" dirty="0" smtClean="0"/>
              <a:t>1 million de robots industriels sont déjà installés à travers le monde, dont 35 000 en France et 150 000 en Allemagne.</a:t>
            </a:r>
          </a:p>
          <a:p>
            <a:pPr marL="171450" indent="-171450">
              <a:buFontTx/>
              <a:buChar char="-"/>
            </a:pPr>
            <a:r>
              <a:rPr lang="fr-FR" baseline="0" dirty="0" smtClean="0"/>
              <a:t>La France va avoir besoin de robotiser ses unités de production et le potentiel est là puisque le ration en France est de 85 robots pour 10 000 employés vs 240 pour 10 000 en Allemagne.</a:t>
            </a:r>
          </a:p>
          <a:p>
            <a:pPr marL="171450" indent="-171450">
              <a:buFontTx/>
              <a:buChar char="-"/>
            </a:pPr>
            <a:endParaRPr lang="fr-FR" baseline="0" dirty="0" smtClean="0"/>
          </a:p>
          <a:p>
            <a:pPr marL="171450" indent="-171450">
              <a:buFontTx/>
              <a:buChar char="-"/>
            </a:pPr>
            <a:r>
              <a:rPr lang="fr-FR" baseline="0" dirty="0" smtClean="0"/>
              <a:t>Alors, demain</a:t>
            </a:r>
          </a:p>
          <a:p>
            <a:pPr marL="628650" lvl="1" indent="-171450">
              <a:buFontTx/>
              <a:buChar char="-"/>
            </a:pPr>
            <a:r>
              <a:rPr lang="fr-FR" baseline="0" dirty="0" smtClean="0"/>
              <a:t>Est-ce que les robots vont nous remplacer ?</a:t>
            </a:r>
          </a:p>
          <a:p>
            <a:pPr marL="628650" lvl="1" indent="-171450">
              <a:buFontTx/>
              <a:buChar char="-"/>
            </a:pPr>
            <a:r>
              <a:rPr lang="fr-FR" baseline="0" dirty="0" smtClean="0"/>
              <a:t>Où seront les robots ?</a:t>
            </a:r>
          </a:p>
          <a:p>
            <a:pPr marL="628650" lvl="1" indent="-171450">
              <a:buFontTx/>
              <a:buChar char="-"/>
            </a:pPr>
            <a:r>
              <a:rPr lang="fr-FR" baseline="0" dirty="0" smtClean="0"/>
              <a:t>Quels seront les métiers de la robotique ?</a:t>
            </a:r>
          </a:p>
          <a:p>
            <a:pPr marL="628650" lvl="1" indent="-171450">
              <a:buFontTx/>
              <a:buChar char="-"/>
            </a:pP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2</a:t>
            </a:fld>
            <a:endParaRPr lang="de-DE"/>
          </a:p>
        </p:txBody>
      </p:sp>
    </p:spTree>
    <p:extLst>
      <p:ext uri="{BB962C8B-B14F-4D97-AF65-F5344CB8AC3E}">
        <p14:creationId xmlns:p14="http://schemas.microsoft.com/office/powerpoint/2010/main" val="3948616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20</a:t>
            </a:fld>
            <a:endParaRPr lang="de-DE"/>
          </a:p>
        </p:txBody>
      </p:sp>
    </p:spTree>
    <p:extLst>
      <p:ext uri="{BB962C8B-B14F-4D97-AF65-F5344CB8AC3E}">
        <p14:creationId xmlns:p14="http://schemas.microsoft.com/office/powerpoint/2010/main" val="191050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Quels sont les domaines d’utilisation</a:t>
            </a:r>
            <a:r>
              <a:rPr lang="fr-FR" baseline="0" dirty="0" smtClean="0"/>
              <a:t> des robots ?</a:t>
            </a:r>
          </a:p>
          <a:p>
            <a:r>
              <a:rPr lang="fr-FR" baseline="0" dirty="0" smtClean="0"/>
              <a:t>La robotique, au sens général, touche de nombreux secteurs et des publics différents.</a:t>
            </a:r>
          </a:p>
          <a:p>
            <a:r>
              <a:rPr lang="fr-FR" baseline="0" dirty="0" smtClean="0"/>
              <a:t>- militaire, médical, service, grand public, industriel.</a:t>
            </a: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3</a:t>
            </a:fld>
            <a:endParaRPr lang="de-DE"/>
          </a:p>
        </p:txBody>
      </p:sp>
    </p:spTree>
    <p:extLst>
      <p:ext uri="{BB962C8B-B14F-4D97-AF65-F5344CB8AC3E}">
        <p14:creationId xmlns:p14="http://schemas.microsoft.com/office/powerpoint/2010/main" val="249437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Une</a:t>
            </a:r>
            <a:r>
              <a:rPr lang="fr-FR" baseline="0" dirty="0" smtClean="0"/>
              <a:t> réalité aujourd’hui.</a:t>
            </a:r>
          </a:p>
          <a:p>
            <a:r>
              <a:rPr lang="fr-FR" baseline="0" dirty="0" smtClean="0"/>
              <a:t>Dans le secteur industriel, les robots font déjà parti de notre environnement.</a:t>
            </a:r>
          </a:p>
          <a:p>
            <a:r>
              <a:rPr lang="fr-FR" baseline="0" dirty="0" smtClean="0"/>
              <a:t>Les industriels ont pris conscience de la nécessité d’automatiser leur outil de production par des robots.</a:t>
            </a:r>
          </a:p>
          <a:p>
            <a:r>
              <a:rPr lang="fr-FR" baseline="0" dirty="0" smtClean="0"/>
              <a:t>Plusieurs raisons à cela : </a:t>
            </a:r>
          </a:p>
          <a:p>
            <a:pPr marL="171450" indent="-171450">
              <a:buFontTx/>
              <a:buChar char="-"/>
            </a:pPr>
            <a:r>
              <a:rPr lang="fr-FR" baseline="0" dirty="0" smtClean="0"/>
              <a:t>Recherche de compétitivité dans les couts de fabrication</a:t>
            </a:r>
          </a:p>
          <a:p>
            <a:pPr marL="171450" indent="-171450">
              <a:buFontTx/>
              <a:buChar char="-"/>
            </a:pPr>
            <a:r>
              <a:rPr lang="fr-FR" baseline="0" dirty="0" smtClean="0"/>
              <a:t>Recherche d’amélioration des conditions de travail</a:t>
            </a:r>
          </a:p>
          <a:p>
            <a:pPr marL="171450" indent="-171450">
              <a:buFontTx/>
              <a:buChar char="-"/>
            </a:pPr>
            <a:r>
              <a:rPr lang="fr-FR" baseline="0" dirty="0" smtClean="0"/>
              <a:t>Recherche d’un outil flexible et réutilisable face à une conjoncture économique instable</a:t>
            </a:r>
          </a:p>
          <a:p>
            <a:pPr marL="171450" indent="-171450">
              <a:buFontTx/>
              <a:buChar char="-"/>
            </a:pPr>
            <a:r>
              <a:rPr lang="fr-FR" baseline="0" dirty="0" smtClean="0"/>
              <a:t>Recherche d’un outil pour palier le manque de main d’œuvre disponible dans certains domaines.</a:t>
            </a: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4</a:t>
            </a:fld>
            <a:endParaRPr lang="de-DE"/>
          </a:p>
        </p:txBody>
      </p:sp>
    </p:spTree>
    <p:extLst>
      <p:ext uri="{BB962C8B-B14F-4D97-AF65-F5344CB8AC3E}">
        <p14:creationId xmlns:p14="http://schemas.microsoft.com/office/powerpoint/2010/main" val="33291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Face à ce</a:t>
            </a:r>
            <a:r>
              <a:rPr lang="fr-FR" baseline="0" dirty="0" smtClean="0"/>
              <a:t> constat, comment devons nous et comment allons nous nous y préparer ?</a:t>
            </a:r>
          </a:p>
          <a:p>
            <a:pPr marL="171450" indent="-171450">
              <a:buFontTx/>
              <a:buChar char="-"/>
            </a:pPr>
            <a:r>
              <a:rPr lang="fr-FR" baseline="0" dirty="0" smtClean="0"/>
              <a:t>De nouveaux métiers vont apparaitre, d’autres vont manifestement disparaitre.</a:t>
            </a:r>
          </a:p>
          <a:p>
            <a:pPr marL="171450" indent="-171450">
              <a:buFontTx/>
              <a:buChar char="-"/>
            </a:pPr>
            <a:r>
              <a:rPr lang="fr-FR" baseline="0" dirty="0" smtClean="0"/>
              <a:t>Il faut agir et anticiper pour être prêt.</a:t>
            </a:r>
          </a:p>
          <a:p>
            <a:pPr marL="171450" indent="-171450">
              <a:buFontTx/>
              <a:buChar char="-"/>
            </a:pPr>
            <a:endParaRPr lang="fr-FR" baseline="0" dirty="0" smtClean="0"/>
          </a:p>
          <a:p>
            <a:pPr marL="171450" indent="-171450">
              <a:buFontTx/>
              <a:buChar char="-"/>
            </a:pPr>
            <a:r>
              <a:rPr lang="fr-FR" baseline="0" dirty="0" smtClean="0"/>
              <a:t>Les rapprochements entre l’éducation nationale, le monde de l’entreprise et les acteurs de la robotique sont nécessaires et indispensables pour vous préparer aux emplois de demain.</a:t>
            </a:r>
          </a:p>
          <a:p>
            <a:pPr marL="171450" indent="-171450">
              <a:buFontTx/>
              <a:buChar char="-"/>
            </a:pPr>
            <a:r>
              <a:rPr lang="fr-FR" baseline="0" dirty="0" smtClean="0"/>
              <a:t>Certaines filières existent déjà et il faut les encourager. Encourageons également les initiatives des formations en alternance car elles confrontent réellement l’offre et la demande des entreprises au quotidien.</a:t>
            </a:r>
          </a:p>
          <a:p>
            <a:pPr marL="171450" indent="-171450">
              <a:buFontTx/>
              <a:buChar char="-"/>
            </a:pPr>
            <a:endParaRPr lang="fr-FR" baseline="0" dirty="0" smtClean="0"/>
          </a:p>
          <a:p>
            <a:pPr marL="171450" indent="-171450">
              <a:buFontTx/>
              <a:buChar char="-"/>
            </a:pPr>
            <a:r>
              <a:rPr lang="fr-FR" baseline="0" dirty="0" smtClean="0"/>
              <a:t>La robotique, comme les sciences numérique (l’informatique), les cours de technologies doivent entrer dans le cursus éducatif pour prendre en compte cette </a:t>
            </a:r>
            <a:r>
              <a:rPr lang="fr-FR" baseline="0" dirty="0" err="1" smtClean="0"/>
              <a:t>robolution</a:t>
            </a:r>
            <a:r>
              <a:rPr lang="fr-FR" baseline="0" dirty="0" smtClean="0"/>
              <a:t>.</a:t>
            </a:r>
          </a:p>
          <a:p>
            <a:pPr marL="171450" indent="-171450">
              <a:buFontTx/>
              <a:buChar char="-"/>
            </a:pPr>
            <a:endParaRPr lang="fr-FR" baseline="0" dirty="0" smtClean="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5</a:t>
            </a:fld>
            <a:endParaRPr lang="de-DE"/>
          </a:p>
        </p:txBody>
      </p:sp>
    </p:spTree>
    <p:extLst>
      <p:ext uri="{BB962C8B-B14F-4D97-AF65-F5344CB8AC3E}">
        <p14:creationId xmlns:p14="http://schemas.microsoft.com/office/powerpoint/2010/main" val="376034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Le robot</a:t>
            </a:r>
            <a:r>
              <a:rPr lang="fr-FR" baseline="0" dirty="0" smtClean="0"/>
              <a:t> est bien entendu un produit technique et technologique et le cursus scientifique via les filières génie mécanique et électrique sont les voies classiques pour accéder à ce domaine.</a:t>
            </a:r>
          </a:p>
          <a:p>
            <a:endParaRPr lang="fr-FR" baseline="0" dirty="0" smtClean="0"/>
          </a:p>
          <a:p>
            <a:r>
              <a:rPr lang="fr-FR" baseline="0" dirty="0" smtClean="0"/>
              <a:t>Mais pas que …. , d’autres chemins mènent aussi à la robotique et apportent un regard neuf et innovant.</a:t>
            </a:r>
          </a:p>
          <a:p>
            <a:endParaRPr lang="fr-FR" baseline="0" dirty="0" smtClean="0"/>
          </a:p>
          <a:p>
            <a:pPr marL="171450" indent="-171450">
              <a:buFontTx/>
              <a:buChar char="-"/>
            </a:pPr>
            <a:r>
              <a:rPr lang="fr-FR" baseline="0" dirty="0" smtClean="0"/>
              <a:t>La curiosité : vous pouvez être passionnés par les nouvelles technologies </a:t>
            </a:r>
          </a:p>
          <a:p>
            <a:pPr marL="171450" indent="-171450">
              <a:buFontTx/>
              <a:buChar char="-"/>
            </a:pPr>
            <a:r>
              <a:rPr lang="fr-FR" baseline="0" dirty="0" smtClean="0"/>
              <a:t>Les loisirs : certains imaginent et créent dans leur coin leur propre ‘robot’</a:t>
            </a:r>
          </a:p>
          <a:p>
            <a:pPr marL="171450" indent="-171450">
              <a:buFontTx/>
              <a:buChar char="-"/>
            </a:pPr>
            <a:r>
              <a:rPr lang="fr-FR" baseline="0" dirty="0" smtClean="0"/>
              <a:t>Les concours : lieu de rencontre entre passionnés et d’émulation.</a:t>
            </a:r>
          </a:p>
          <a:p>
            <a:pPr marL="171450" indent="-171450">
              <a:buFontTx/>
              <a:buChar char="-"/>
            </a:pPr>
            <a:endParaRPr lang="fr-FR" baseline="0" dirty="0" smtClean="0"/>
          </a:p>
          <a:p>
            <a:pPr marL="171450" indent="-171450">
              <a:buFontTx/>
              <a:buChar char="-"/>
            </a:pPr>
            <a:r>
              <a:rPr lang="fr-FR" baseline="0" dirty="0" smtClean="0"/>
              <a:t>Voici autant de parcours qui amènent à cette vocation et à cet intérêt pour la robotique</a:t>
            </a:r>
          </a:p>
          <a:p>
            <a:pPr marL="171450" indent="-171450">
              <a:buFontTx/>
              <a:buChar char="-"/>
            </a:pPr>
            <a:endParaRPr lang="fr-FR" baseline="0" dirty="0" smtClean="0"/>
          </a:p>
          <a:p>
            <a:pPr marL="171450" indent="-171450">
              <a:buFontTx/>
              <a:buChar char="-"/>
            </a:pP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6</a:t>
            </a:fld>
            <a:endParaRPr lang="de-DE"/>
          </a:p>
        </p:txBody>
      </p:sp>
    </p:spTree>
    <p:extLst>
      <p:ext uri="{BB962C8B-B14F-4D97-AF65-F5344CB8AC3E}">
        <p14:creationId xmlns:p14="http://schemas.microsoft.com/office/powerpoint/2010/main" val="336839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Revenons ici plus précisément</a:t>
            </a:r>
            <a:r>
              <a:rPr lang="fr-FR" baseline="0" dirty="0" smtClean="0"/>
              <a:t> sur les différents métiers de la robotique et à toutes les opportunités qui s’offrent à vous.</a:t>
            </a:r>
          </a:p>
          <a:p>
            <a:endParaRPr lang="fr-FR" baseline="0" dirty="0" smtClean="0"/>
          </a:p>
          <a:p>
            <a:r>
              <a:rPr lang="fr-FR" baseline="0" dirty="0" smtClean="0"/>
              <a:t>Le robot est l’association de plusieurs domaines : la mécanique, l’automatisme, l’informatique industrielle. </a:t>
            </a:r>
          </a:p>
          <a:p>
            <a:r>
              <a:rPr lang="fr-FR" baseline="0" dirty="0" smtClean="0"/>
              <a:t>Tout le monde pourra y trouver sa préférence pour telle ou telle partie de la robotique.</a:t>
            </a:r>
          </a:p>
          <a:p>
            <a:endParaRPr lang="fr-FR" baseline="0" dirty="0" smtClean="0"/>
          </a:p>
          <a:p>
            <a:r>
              <a:rPr lang="fr-FR" baseline="0" dirty="0" smtClean="0"/>
              <a:t>La robotique ne se résume pas à regarder un robot travailler à votre place.</a:t>
            </a:r>
          </a:p>
          <a:p>
            <a:endParaRPr lang="fr-FR" baseline="0" dirty="0" smtClean="0"/>
          </a:p>
          <a:p>
            <a:r>
              <a:rPr lang="fr-FR" baseline="0" dirty="0" smtClean="0"/>
              <a:t>Il faut le concevoir, comprendre son fonctionnement, le programmer, l’installer, former les personnes qui l’utiliseront.</a:t>
            </a:r>
          </a:p>
          <a:p>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7</a:t>
            </a:fld>
            <a:endParaRPr lang="de-DE"/>
          </a:p>
        </p:txBody>
      </p:sp>
    </p:spTree>
    <p:extLst>
      <p:ext uri="{BB962C8B-B14F-4D97-AF65-F5344CB8AC3E}">
        <p14:creationId xmlns:p14="http://schemas.microsoft.com/office/powerpoint/2010/main" val="2325258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La</a:t>
            </a:r>
            <a:r>
              <a:rPr lang="fr-FR" baseline="0" dirty="0" smtClean="0"/>
              <a:t> filière robotique vous permet de travailler sur différents domaines : </a:t>
            </a:r>
          </a:p>
          <a:p>
            <a:pPr marL="171450" indent="-171450">
              <a:buFontTx/>
              <a:buChar char="-"/>
            </a:pPr>
            <a:r>
              <a:rPr lang="fr-FR" baseline="0" dirty="0" smtClean="0"/>
              <a:t>Chez le constructeur : celui qui dessine, conçoit et fabrique le robot et celui qui aide, forme et supporte sa mise en œuvre</a:t>
            </a:r>
          </a:p>
          <a:p>
            <a:pPr marL="171450" indent="-171450">
              <a:buFontTx/>
              <a:buChar char="-"/>
            </a:pPr>
            <a:r>
              <a:rPr lang="fr-FR" baseline="0" dirty="0" smtClean="0"/>
              <a:t>Chez l’intégrateur : celui qui va donner une fonction au robot. Il est l’architecte de la solution.</a:t>
            </a:r>
          </a:p>
          <a:p>
            <a:pPr marL="171450" indent="-171450">
              <a:buFontTx/>
              <a:buChar char="-"/>
            </a:pPr>
            <a:r>
              <a:rPr lang="fr-FR" baseline="0" dirty="0" smtClean="0"/>
              <a:t>Chez l’utilisateur : celui qui va imaginer des solutions robotisés dans son atelier, utiliser le robot au quotidien, le maintenir</a:t>
            </a: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8</a:t>
            </a:fld>
            <a:endParaRPr lang="de-DE"/>
          </a:p>
        </p:txBody>
      </p:sp>
    </p:spTree>
    <p:extLst>
      <p:ext uri="{BB962C8B-B14F-4D97-AF65-F5344CB8AC3E}">
        <p14:creationId xmlns:p14="http://schemas.microsoft.com/office/powerpoint/2010/main" val="3191612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Voici</a:t>
            </a:r>
            <a:r>
              <a:rPr lang="fr-FR" baseline="0" dirty="0" smtClean="0"/>
              <a:t> un panel des métiers techniques identifiés chez les acteurs de la robotique</a:t>
            </a:r>
            <a:endParaRPr lang="fr-FR" dirty="0"/>
          </a:p>
        </p:txBody>
      </p:sp>
      <p:sp>
        <p:nvSpPr>
          <p:cNvPr id="4" name="Slide Number Placeholder 3"/>
          <p:cNvSpPr>
            <a:spLocks noGrp="1"/>
          </p:cNvSpPr>
          <p:nvPr>
            <p:ph type="sldNum" sz="quarter" idx="10"/>
          </p:nvPr>
        </p:nvSpPr>
        <p:spPr/>
        <p:txBody>
          <a:bodyPr/>
          <a:lstStyle/>
          <a:p>
            <a:pPr>
              <a:defRPr/>
            </a:pPr>
            <a:fld id="{C02FC134-DA79-A943-9139-5FDAFC1CB978}" type="slidenum">
              <a:rPr lang="de-DE" smtClean="0"/>
              <a:pPr>
                <a:defRPr/>
              </a:pPr>
              <a:t>9</a:t>
            </a:fld>
            <a:endParaRPr lang="de-DE"/>
          </a:p>
        </p:txBody>
      </p:sp>
    </p:spTree>
    <p:extLst>
      <p:ext uri="{BB962C8B-B14F-4D97-AF65-F5344CB8AC3E}">
        <p14:creationId xmlns:p14="http://schemas.microsoft.com/office/powerpoint/2010/main" val="1051084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8" name="Eine Ecke des Rechtecks schneiden 7"/>
          <p:cNvSpPr/>
          <p:nvPr userDrawn="1"/>
        </p:nvSpPr>
        <p:spPr bwMode="auto">
          <a:xfrm rot="10800000">
            <a:off x="179512" y="188640"/>
            <a:ext cx="8784976" cy="6480720"/>
          </a:xfrm>
          <a:prstGeom prst="snip1Rect">
            <a:avLst>
              <a:gd name="adj" fmla="val 12682"/>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ctrTitle"/>
          </p:nvPr>
        </p:nvSpPr>
        <p:spPr>
          <a:xfrm>
            <a:off x="0" y="1196753"/>
            <a:ext cx="9144000" cy="2448272"/>
          </a:xfrm>
        </p:spPr>
        <p:txBody>
          <a:bodyPr lIns="0" tIns="0" rIns="0" bIns="180000" anchor="b"/>
          <a:lstStyle>
            <a:lvl1pPr algn="ctr">
              <a:defRPr sz="4000"/>
            </a:lvl1pPr>
          </a:lstStyle>
          <a:p>
            <a:r>
              <a:rPr lang="de-DE" dirty="0" smtClean="0"/>
              <a:t>Mastertitelformat bearbeiten</a:t>
            </a:r>
            <a:endParaRPr lang="de-DE" dirty="0"/>
          </a:p>
        </p:txBody>
      </p:sp>
      <p:sp>
        <p:nvSpPr>
          <p:cNvPr id="3" name="Untertitel 2"/>
          <p:cNvSpPr>
            <a:spLocks noGrp="1"/>
          </p:cNvSpPr>
          <p:nvPr>
            <p:ph type="subTitle" idx="1"/>
          </p:nvPr>
        </p:nvSpPr>
        <p:spPr>
          <a:xfrm>
            <a:off x="0" y="3645024"/>
            <a:ext cx="9144000" cy="2831976"/>
          </a:xfrm>
        </p:spPr>
        <p:txBody>
          <a:bodyPr/>
          <a:lstStyle>
            <a:lvl1pPr marL="0" indent="0" algn="ctr">
              <a:buNone/>
              <a:defRPr sz="20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Master-Untertitelformat bearbeiten</a:t>
            </a:r>
            <a:endParaRPr lang="de-DE" dirty="0"/>
          </a:p>
        </p:txBody>
      </p:sp>
      <p:sp>
        <p:nvSpPr>
          <p:cNvPr id="5" name="Datumsplatzhalter 3"/>
          <p:cNvSpPr>
            <a:spLocks noGrp="1"/>
          </p:cNvSpPr>
          <p:nvPr>
            <p:ph type="dt" sz="half" idx="10"/>
          </p:nvPr>
        </p:nvSpPr>
        <p:spPr/>
        <p:txBody>
          <a:bodyPr/>
          <a:lstStyle>
            <a:lvl1pPr>
              <a:defRPr/>
            </a:lvl1pPr>
          </a:lstStyle>
          <a:p>
            <a:pPr>
              <a:defRPr/>
            </a:pPr>
            <a:endParaRPr lang="de-DE" dirty="0"/>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B2E4F290-322A-5D40-8D9F-EF344B014F2B}" type="slidenum">
              <a:rPr lang="de-DE"/>
              <a:pPr>
                <a:defRPr/>
              </a:pPr>
              <a:t>‹#›</a:t>
            </a:fld>
            <a:endParaRPr lang="de-DE" dirty="0"/>
          </a:p>
        </p:txBody>
      </p:sp>
      <p:pic>
        <p:nvPicPr>
          <p:cNvPr id="9" name="Bild 8" descr="Logo.wmf"/>
          <p:cNvPicPr>
            <a:picLocks noChangeAspect="1"/>
          </p:cNvPicPr>
          <p:nvPr userDrawn="1"/>
        </p:nvPicPr>
        <p:blipFill rotWithShape="1">
          <a:blip r:embed="rId2"/>
          <a:srcRect t="-1" b="35239"/>
          <a:stretch/>
        </p:blipFill>
        <p:spPr>
          <a:xfrm>
            <a:off x="6876256" y="434256"/>
            <a:ext cx="1796008" cy="362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10" name="Eine Ecke des Rechtecks schneiden 9"/>
          <p:cNvSpPr/>
          <p:nvPr userDrawn="1"/>
        </p:nvSpPr>
        <p:spPr bwMode="auto">
          <a:xfrm rot="10800000">
            <a:off x="179512" y="188640"/>
            <a:ext cx="8784976" cy="6480720"/>
          </a:xfrm>
          <a:prstGeom prst="snip1Rect">
            <a:avLst>
              <a:gd name="adj" fmla="val 12682"/>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ctrTitle"/>
          </p:nvPr>
        </p:nvSpPr>
        <p:spPr>
          <a:xfrm>
            <a:off x="0" y="1"/>
            <a:ext cx="4572000" cy="2743200"/>
          </a:xfrm>
        </p:spPr>
        <p:txBody>
          <a:bodyPr lIns="540000" tIns="0" rIns="0" bIns="180000" anchor="b"/>
          <a:lstStyle>
            <a:lvl1pPr algn="l">
              <a:defRPr sz="4000"/>
            </a:lvl1pPr>
          </a:lstStyle>
          <a:p>
            <a:r>
              <a:rPr lang="de-DE" dirty="0" smtClean="0"/>
              <a:t>Mastertitelformat bearbeiten</a:t>
            </a:r>
            <a:endParaRPr lang="de-DE" dirty="0"/>
          </a:p>
        </p:txBody>
      </p:sp>
      <p:sp>
        <p:nvSpPr>
          <p:cNvPr id="3" name="Untertitel 2"/>
          <p:cNvSpPr>
            <a:spLocks noGrp="1"/>
          </p:cNvSpPr>
          <p:nvPr>
            <p:ph type="subTitle" idx="1"/>
          </p:nvPr>
        </p:nvSpPr>
        <p:spPr>
          <a:xfrm>
            <a:off x="0" y="2743200"/>
            <a:ext cx="4572000" cy="3733800"/>
          </a:xfrm>
        </p:spPr>
        <p:txBody>
          <a:bodyPr lIns="540000"/>
          <a:lstStyle>
            <a:lvl1pPr marL="0" indent="0" algn="l">
              <a:buNone/>
              <a:defRPr sz="20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Master-Untertitelformat bearbeiten</a:t>
            </a:r>
            <a:endParaRPr lang="de-DE" dirty="0"/>
          </a:p>
        </p:txBody>
      </p:sp>
      <p:sp>
        <p:nvSpPr>
          <p:cNvPr id="5" name="Datumsplatzhalter 3"/>
          <p:cNvSpPr>
            <a:spLocks noGrp="1"/>
          </p:cNvSpPr>
          <p:nvPr>
            <p:ph type="dt" sz="half" idx="10"/>
          </p:nvPr>
        </p:nvSpPr>
        <p:spPr/>
        <p:txBody>
          <a:bodyPr/>
          <a:lstStyle>
            <a:lvl1pPr>
              <a:defRPr/>
            </a:lvl1pPr>
          </a:lstStyle>
          <a:p>
            <a:pPr>
              <a:defRPr/>
            </a:pPr>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B2E4F290-322A-5D40-8D9F-EF344B014F2B}" type="slidenum">
              <a:rPr lang="de-DE"/>
              <a:pPr>
                <a:defRPr/>
              </a:pPr>
              <a:t>‹#›</a:t>
            </a:fld>
            <a:endParaRPr lang="de-DE"/>
          </a:p>
        </p:txBody>
      </p:sp>
      <p:pic>
        <p:nvPicPr>
          <p:cNvPr id="9" name="Bild 8" descr="Logo.wmf"/>
          <p:cNvPicPr>
            <a:picLocks noChangeAspect="1"/>
          </p:cNvPicPr>
          <p:nvPr userDrawn="1"/>
        </p:nvPicPr>
        <p:blipFill rotWithShape="1">
          <a:blip r:embed="rId2"/>
          <a:srcRect t="-1" b="35239"/>
          <a:stretch/>
        </p:blipFill>
        <p:spPr>
          <a:xfrm>
            <a:off x="6876256" y="434256"/>
            <a:ext cx="1796008" cy="362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4572000" cy="1628799"/>
          </a:xfrm>
        </p:spPr>
        <p:txBody>
          <a:bodyPr lIns="540000" tIns="0" rIns="0" bIns="180000" anchor="b"/>
          <a:lstStyle>
            <a:lvl1pPr algn="l">
              <a:defRPr sz="3000"/>
            </a:lvl1pPr>
          </a:lstStyle>
          <a:p>
            <a:r>
              <a:rPr lang="de-DE" dirty="0" smtClean="0"/>
              <a:t>Mastertitelformat bearbeiten</a:t>
            </a:r>
            <a:endParaRPr lang="de-DE" dirty="0"/>
          </a:p>
        </p:txBody>
      </p:sp>
      <p:sp>
        <p:nvSpPr>
          <p:cNvPr id="3" name="Untertitel 2"/>
          <p:cNvSpPr>
            <a:spLocks noGrp="1"/>
          </p:cNvSpPr>
          <p:nvPr>
            <p:ph type="subTitle" idx="1"/>
          </p:nvPr>
        </p:nvSpPr>
        <p:spPr>
          <a:xfrm>
            <a:off x="0" y="1628800"/>
            <a:ext cx="4572000" cy="4848200"/>
          </a:xfrm>
        </p:spPr>
        <p:txBody>
          <a:bodyPr lIns="540000"/>
          <a:lstStyle>
            <a:lvl1pPr marL="0" indent="0" algn="l">
              <a:buNone/>
              <a:defRPr sz="20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smtClean="0"/>
              <a:t>Master-Untertitelformat bearbeiten</a:t>
            </a:r>
            <a:endParaRPr lang="de-DE" dirty="0"/>
          </a:p>
        </p:txBody>
      </p:sp>
      <p:sp>
        <p:nvSpPr>
          <p:cNvPr id="5" name="Datumsplatzhalter 3"/>
          <p:cNvSpPr>
            <a:spLocks noGrp="1"/>
          </p:cNvSpPr>
          <p:nvPr>
            <p:ph type="dt" sz="half" idx="10"/>
          </p:nvPr>
        </p:nvSpPr>
        <p:spPr/>
        <p:txBody>
          <a:bodyPr/>
          <a:lstStyle>
            <a:lvl1pPr>
              <a:defRPr/>
            </a:lvl1pPr>
          </a:lstStyle>
          <a:p>
            <a:pPr>
              <a:defRPr/>
            </a:pPr>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B2E4F290-322A-5D40-8D9F-EF344B014F2B}" type="slidenum">
              <a:rPr lang="de-DE"/>
              <a:pPr>
                <a:defRPr/>
              </a:pPr>
              <a:t>‹#›</a:t>
            </a:fld>
            <a:endParaRPr lang="de-DE"/>
          </a:p>
        </p:txBody>
      </p:sp>
      <p:pic>
        <p:nvPicPr>
          <p:cNvPr id="9" name="Bild 8" descr="Logo.wmf"/>
          <p:cNvPicPr>
            <a:picLocks noChangeAspect="1"/>
          </p:cNvPicPr>
          <p:nvPr userDrawn="1"/>
        </p:nvPicPr>
        <p:blipFill rotWithShape="1">
          <a:blip r:embed="rId2"/>
          <a:srcRect t="-1" b="35239"/>
          <a:stretch/>
        </p:blipFill>
        <p:spPr>
          <a:xfrm>
            <a:off x="6876256" y="434256"/>
            <a:ext cx="1796008" cy="362030"/>
          </a:xfrm>
          <a:prstGeom prst="rect">
            <a:avLst/>
          </a:prstGeom>
        </p:spPr>
      </p:pic>
      <p:sp>
        <p:nvSpPr>
          <p:cNvPr id="13" name="Eine Ecke des Rechtecks schneiden 12"/>
          <p:cNvSpPr/>
          <p:nvPr userDrawn="1"/>
        </p:nvSpPr>
        <p:spPr bwMode="auto">
          <a:xfrm rot="10800000">
            <a:off x="179512" y="188640"/>
            <a:ext cx="4392488" cy="6480720"/>
          </a:xfrm>
          <a:prstGeom prst="snip1Rect">
            <a:avLst>
              <a:gd name="adj" fmla="val 1875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91654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0"/>
            <a:ext cx="9144000" cy="6858000"/>
          </a:xfrm>
          <a:prstGeom prst="rect">
            <a:avLst/>
          </a:prstGeom>
          <a:solidFill>
            <a:schemeClr val="tx1">
              <a:lumMod val="95000"/>
              <a:lumOff val="5000"/>
            </a:schemeClr>
          </a:solidFill>
          <a:ln w="9525">
            <a:noFill/>
            <a:miter lim="800000"/>
            <a:headEnd/>
            <a:tailEnd/>
          </a:ln>
          <a:effectLst/>
        </p:spPr>
        <p:txBody>
          <a:bodyPr wrap="none" anchor="ctr">
            <a:prstTxWarp prst="textNoShape">
              <a:avLst/>
            </a:prstTxWarp>
          </a:bodyPr>
          <a:lstStyle/>
          <a:p>
            <a:pPr eaLnBrk="1" hangingPunct="1">
              <a:defRPr/>
            </a:pPr>
            <a:endParaRPr lang="en-US" sz="2800" b="1">
              <a:solidFill>
                <a:schemeClr val="bg2"/>
              </a:solidFill>
              <a:latin typeface="Arial" charset="0"/>
              <a:ea typeface="ＭＳ Ｐゴシック" charset="-128"/>
              <a:cs typeface="ＭＳ Ｐゴシック" charset="-128"/>
            </a:endParaRPr>
          </a:p>
        </p:txBody>
      </p:sp>
      <p:sp>
        <p:nvSpPr>
          <p:cNvPr id="2" name="Titel 1"/>
          <p:cNvSpPr>
            <a:spLocks noGrp="1"/>
          </p:cNvSpPr>
          <p:nvPr>
            <p:ph type="title"/>
          </p:nvPr>
        </p:nvSpPr>
        <p:spPr>
          <a:xfrm>
            <a:off x="0" y="0"/>
            <a:ext cx="9144000" cy="836712"/>
          </a:xfrm>
        </p:spPr>
        <p:txBody>
          <a:bodyPr lIns="180000" tIns="0" rIns="180000" bIns="2880000" anchor="b"/>
          <a:lstStyle>
            <a:lvl1pPr algn="ctr">
              <a:defRPr sz="2000"/>
            </a:lvl1pPr>
          </a:lstStyle>
          <a:p>
            <a:r>
              <a:rPr lang="de-DE" dirty="0" smtClean="0"/>
              <a:t>Mastertitelformat bearbeiten</a:t>
            </a:r>
            <a:endParaRPr lang="de-DE" dirty="0"/>
          </a:p>
        </p:txBody>
      </p:sp>
      <p:sp>
        <p:nvSpPr>
          <p:cNvPr id="3" name="Inhaltsplatzhalter 2"/>
          <p:cNvSpPr>
            <a:spLocks noGrp="1"/>
          </p:cNvSpPr>
          <p:nvPr>
            <p:ph idx="1"/>
          </p:nvPr>
        </p:nvSpPr>
        <p:spPr>
          <a:xfrm>
            <a:off x="0" y="0"/>
            <a:ext cx="9144000" cy="6858000"/>
          </a:xfrm>
        </p:spPr>
        <p:txBody>
          <a:bodyPr lIns="360000" tIns="3960000" rIns="360000" bIns="482400"/>
          <a:lstStyle>
            <a:lvl1pPr algn="ctr">
              <a:buNone/>
              <a:defRPr sz="1800" b="1"/>
            </a:lvl1pPr>
            <a:lvl2pPr algn="ctr">
              <a:defRPr sz="1600"/>
            </a:lvl2pPr>
            <a:lvl3pPr marL="177800" indent="-177800" algn="ctr">
              <a:defRPr sz="1600"/>
            </a:lvl3pPr>
            <a:lvl4pPr marL="177800" indent="0" algn="ctr">
              <a:buNone/>
              <a:defRPr sz="1600"/>
            </a:lvl4pPr>
            <a:lvl5pPr marL="444500" indent="-266700" algn="ctr">
              <a:buFont typeface="Symbol" charset="2"/>
              <a:buChar char="-"/>
              <a:defRPr sz="1400"/>
            </a:lvl5pPr>
          </a:lstStyle>
          <a:p>
            <a:pPr lvl="0"/>
            <a:r>
              <a:rPr lang="de-DE" dirty="0" smtClean="0"/>
              <a:t>Mastertextformat bearbeiten</a:t>
            </a:r>
          </a:p>
        </p:txBody>
      </p:sp>
      <p:sp>
        <p:nvSpPr>
          <p:cNvPr id="5" name="Datumsplatzhalter 3"/>
          <p:cNvSpPr>
            <a:spLocks noGrp="1"/>
          </p:cNvSpPr>
          <p:nvPr>
            <p:ph type="dt" sz="half" idx="10"/>
          </p:nvPr>
        </p:nvSpPr>
        <p:spPr/>
        <p:txBody>
          <a:bodyPr/>
          <a:lstStyle>
            <a:lvl1pPr>
              <a:defRPr/>
            </a:lvl1pPr>
          </a:lstStyle>
          <a:p>
            <a:pPr>
              <a:defRPr/>
            </a:pPr>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EEF7F02F-CE1C-714E-A755-8ECC8706CA4B}" type="slidenum">
              <a:rPr lang="de-DE"/>
              <a:pPr>
                <a:defRPr/>
              </a:pPr>
              <a:t>‹#›</a:t>
            </a:fld>
            <a:endParaRPr lang="de-D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el und Inhalt">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0"/>
            <a:ext cx="9144000" cy="6858000"/>
          </a:xfrm>
          <a:prstGeom prst="rect">
            <a:avLst/>
          </a:prstGeom>
          <a:solidFill>
            <a:schemeClr val="tx1">
              <a:lumMod val="95000"/>
              <a:lumOff val="5000"/>
            </a:schemeClr>
          </a:solidFill>
          <a:ln w="9525">
            <a:noFill/>
            <a:miter lim="800000"/>
            <a:headEnd/>
            <a:tailEnd/>
          </a:ln>
          <a:effectLst/>
        </p:spPr>
        <p:txBody>
          <a:bodyPr wrap="none" anchor="ctr">
            <a:prstTxWarp prst="textNoShape">
              <a:avLst/>
            </a:prstTxWarp>
          </a:bodyPr>
          <a:lstStyle/>
          <a:p>
            <a:pPr eaLnBrk="1" hangingPunct="1">
              <a:defRPr/>
            </a:pPr>
            <a:endParaRPr lang="en-US" sz="2800" b="1">
              <a:solidFill>
                <a:schemeClr val="bg2"/>
              </a:solidFill>
              <a:latin typeface="Arial" charset="0"/>
              <a:ea typeface="ＭＳ Ｐゴシック" charset="-128"/>
              <a:cs typeface="ＭＳ Ｐゴシック" charset="-128"/>
            </a:endParaRPr>
          </a:p>
        </p:txBody>
      </p:sp>
      <p:sp>
        <p:nvSpPr>
          <p:cNvPr id="2" name="Titel 1"/>
          <p:cNvSpPr>
            <a:spLocks noGrp="1"/>
          </p:cNvSpPr>
          <p:nvPr>
            <p:ph type="title"/>
          </p:nvPr>
        </p:nvSpPr>
        <p:spPr>
          <a:xfrm>
            <a:off x="0" y="0"/>
            <a:ext cx="9144000" cy="836712"/>
          </a:xfrm>
        </p:spPr>
        <p:txBody>
          <a:bodyPr lIns="180000" tIns="0" rIns="180000" bIns="2880000" anchor="b"/>
          <a:lstStyle>
            <a:lvl1pPr algn="ctr">
              <a:defRPr sz="2000"/>
            </a:lvl1pPr>
          </a:lstStyle>
          <a:p>
            <a:r>
              <a:rPr lang="de-DE" dirty="0" smtClean="0"/>
              <a:t>Mastertitelformat bearbeiten</a:t>
            </a:r>
            <a:endParaRPr lang="de-DE" dirty="0"/>
          </a:p>
        </p:txBody>
      </p:sp>
      <p:sp>
        <p:nvSpPr>
          <p:cNvPr id="3" name="Inhaltsplatzhalter 2"/>
          <p:cNvSpPr>
            <a:spLocks noGrp="1"/>
          </p:cNvSpPr>
          <p:nvPr>
            <p:ph idx="1"/>
          </p:nvPr>
        </p:nvSpPr>
        <p:spPr>
          <a:xfrm>
            <a:off x="0" y="0"/>
            <a:ext cx="9144000" cy="6858000"/>
          </a:xfrm>
        </p:spPr>
        <p:txBody>
          <a:bodyPr lIns="360000" tIns="3960000" rIns="360000" bIns="482400"/>
          <a:lstStyle>
            <a:lvl1pPr algn="ctr">
              <a:buNone/>
              <a:defRPr sz="1800" b="1"/>
            </a:lvl1pPr>
            <a:lvl2pPr algn="ctr">
              <a:defRPr sz="1600"/>
            </a:lvl2pPr>
            <a:lvl3pPr marL="177800" indent="-177800" algn="ctr">
              <a:defRPr sz="1600"/>
            </a:lvl3pPr>
            <a:lvl4pPr marL="177800" indent="0" algn="ctr">
              <a:buNone/>
              <a:defRPr sz="1600"/>
            </a:lvl4pPr>
            <a:lvl5pPr marL="444500" indent="-266700" algn="ctr">
              <a:buFont typeface="Symbol" charset="2"/>
              <a:buChar char="-"/>
              <a:defRPr sz="1400"/>
            </a:lvl5pPr>
          </a:lstStyle>
          <a:p>
            <a:pPr lvl="0"/>
            <a:r>
              <a:rPr lang="de-DE" dirty="0" smtClean="0"/>
              <a:t>Mastertextformat bearbeiten</a:t>
            </a:r>
          </a:p>
        </p:txBody>
      </p:sp>
      <p:sp>
        <p:nvSpPr>
          <p:cNvPr id="5" name="Datumsplatzhalter 3"/>
          <p:cNvSpPr>
            <a:spLocks noGrp="1"/>
          </p:cNvSpPr>
          <p:nvPr>
            <p:ph type="dt" sz="half" idx="10"/>
          </p:nvPr>
        </p:nvSpPr>
        <p:spPr/>
        <p:txBody>
          <a:bodyPr/>
          <a:lstStyle>
            <a:lvl1pPr>
              <a:defRPr/>
            </a:lvl1pPr>
          </a:lstStyle>
          <a:p>
            <a:pPr>
              <a:defRPr/>
            </a:pPr>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EEF7F02F-CE1C-714E-A755-8ECC8706CA4B}" type="slidenum">
              <a:rPr lang="de-DE"/>
              <a:pPr>
                <a:defRPr/>
              </a:pPr>
              <a:t>‹#›</a:t>
            </a:fld>
            <a:endParaRPr lang="de-DE"/>
          </a:p>
        </p:txBody>
      </p:sp>
      <p:pic>
        <p:nvPicPr>
          <p:cNvPr id="8" name="Bild 7" descr="Ecke.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107842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180000" y="180000"/>
            <a:ext cx="8784000" cy="6498000"/>
          </a:xfrm>
          <a:solidFill>
            <a:schemeClr val="accent1"/>
          </a:solidFill>
        </p:spPr>
        <p:txBody>
          <a:bodyPr tIns="1080000" bIns="482400"/>
          <a:lstStyle>
            <a:lvl1pPr>
              <a:buNone/>
              <a:defRPr sz="1600"/>
            </a:lvl1pPr>
            <a:lvl2pPr marL="0" indent="0">
              <a:spcBef>
                <a:spcPts val="1300"/>
              </a:spcBef>
              <a:buNone/>
              <a:defRPr sz="1600"/>
            </a:lvl2pPr>
            <a:lvl3pPr marL="177800" indent="-177800">
              <a:defRPr sz="1600"/>
            </a:lvl3pPr>
            <a:lvl4pPr marL="177800" indent="0">
              <a:buNone/>
              <a:defRPr sz="1600"/>
            </a:lvl4pPr>
            <a:lvl5pPr marL="444500" indent="-266700">
              <a:buFont typeface="Symbol" charset="2"/>
              <a:buChar char="-"/>
              <a:defRPr sz="1400"/>
            </a:lvl5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179512" y="188640"/>
            <a:ext cx="8784976" cy="1008112"/>
          </a:xfrm>
        </p:spPr>
        <p:txBody>
          <a:bodyPr bIns="396000" anchor="b" anchorCtr="0"/>
          <a:lstStyle/>
          <a:p>
            <a:r>
              <a:rPr lang="de-DE" dirty="0" smtClean="0"/>
              <a:t>Mastertitelformat bearbeiten</a:t>
            </a:r>
            <a:endParaRPr lang="de-DE" dirty="0"/>
          </a:p>
        </p:txBody>
      </p:sp>
      <p:sp>
        <p:nvSpPr>
          <p:cNvPr id="10" name="Datumsplatzhalter 3"/>
          <p:cNvSpPr>
            <a:spLocks noGrp="1"/>
          </p:cNvSpPr>
          <p:nvPr>
            <p:ph type="dt" sz="half" idx="10"/>
          </p:nvPr>
        </p:nvSpPr>
        <p:spPr/>
        <p:txBody>
          <a:bodyPr/>
          <a:lstStyle>
            <a:lvl1pPr>
              <a:defRPr/>
            </a:lvl1pPr>
          </a:lstStyle>
          <a:p>
            <a:pPr>
              <a:defRPr/>
            </a:pPr>
            <a:endParaRPr lang="de-DE"/>
          </a:p>
        </p:txBody>
      </p:sp>
      <p:sp>
        <p:nvSpPr>
          <p:cNvPr id="11" name="Fußzeilenplatzhalter 4"/>
          <p:cNvSpPr>
            <a:spLocks noGrp="1"/>
          </p:cNvSpPr>
          <p:nvPr>
            <p:ph type="ftr" sz="quarter" idx="11"/>
          </p:nvPr>
        </p:nvSpPr>
        <p:spPr/>
        <p:txBody>
          <a:bodyPr/>
          <a:lstStyle>
            <a:lvl1pPr>
              <a:defRPr/>
            </a:lvl1pPr>
          </a:lstStyle>
          <a:p>
            <a:pPr>
              <a:defRPr/>
            </a:pPr>
            <a:endParaRPr lang="de-DE"/>
          </a:p>
        </p:txBody>
      </p:sp>
      <p:sp>
        <p:nvSpPr>
          <p:cNvPr id="12" name="Foliennummernplatzhalter 5"/>
          <p:cNvSpPr>
            <a:spLocks noGrp="1"/>
          </p:cNvSpPr>
          <p:nvPr>
            <p:ph type="sldNum" sz="quarter" idx="12"/>
          </p:nvPr>
        </p:nvSpPr>
        <p:spPr/>
        <p:txBody>
          <a:bodyPr/>
          <a:lstStyle>
            <a:lvl1pPr>
              <a:defRPr/>
            </a:lvl1pPr>
          </a:lstStyle>
          <a:p>
            <a:pPr>
              <a:defRPr/>
            </a:pPr>
            <a:fld id="{17A81372-163E-7047-B488-E896AD3A9ECF}" type="slidenum">
              <a:rPr lang="de-DE"/>
              <a:pPr>
                <a:defRPr/>
              </a:pPr>
              <a:t>‹#›</a:t>
            </a:fld>
            <a:endParaRPr lang="de-DE"/>
          </a:p>
        </p:txBody>
      </p:sp>
      <p:pic>
        <p:nvPicPr>
          <p:cNvPr id="15" name="Bild 14" descr="Logo.wmf"/>
          <p:cNvPicPr>
            <a:picLocks noChangeAspect="1"/>
          </p:cNvPicPr>
          <p:nvPr userDrawn="1"/>
        </p:nvPicPr>
        <p:blipFill rotWithShape="1">
          <a:blip r:embed="rId2"/>
          <a:srcRect t="-1" b="35239"/>
          <a:stretch/>
        </p:blipFill>
        <p:spPr>
          <a:xfrm>
            <a:off x="6876256" y="434256"/>
            <a:ext cx="1796008" cy="362030"/>
          </a:xfrm>
          <a:prstGeom prst="rect">
            <a:avLst/>
          </a:prstGeom>
        </p:spPr>
      </p:pic>
    </p:spTree>
    <p:extLst>
      <p:ext uri="{BB962C8B-B14F-4D97-AF65-F5344CB8AC3E}">
        <p14:creationId xmlns:p14="http://schemas.microsoft.com/office/powerpoint/2010/main" val="14892408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295400"/>
          </a:xfrm>
        </p:spPr>
        <p:txBody>
          <a:bodyPr/>
          <a:lstStyle/>
          <a:p>
            <a:r>
              <a:rPr lang="de-DE" dirty="0" smtClean="0"/>
              <a:t>Mastertitelformat bearbeiten</a:t>
            </a:r>
            <a:endParaRPr lang="de-DE" dirty="0"/>
          </a:p>
        </p:txBody>
      </p:sp>
      <p:sp>
        <p:nvSpPr>
          <p:cNvPr id="3" name="Inhaltsplatzhalter 2"/>
          <p:cNvSpPr>
            <a:spLocks noGrp="1"/>
          </p:cNvSpPr>
          <p:nvPr>
            <p:ph idx="1"/>
          </p:nvPr>
        </p:nvSpPr>
        <p:spPr>
          <a:xfrm>
            <a:off x="180000" y="180000"/>
            <a:ext cx="4392000" cy="6498000"/>
          </a:xfrm>
        </p:spPr>
        <p:txBody>
          <a:bodyPr tIns="1260000" rIns="360000" bIns="360000"/>
          <a:lstStyle>
            <a:lvl1pPr>
              <a:defRPr sz="1600"/>
            </a:lvl1pPr>
            <a:lvl2pPr>
              <a:defRPr sz="1600"/>
            </a:lvl2pPr>
            <a:lvl3pPr marL="177800" indent="-177800">
              <a:defRPr sz="1600"/>
            </a:lvl3pPr>
            <a:lvl4pPr marL="177800" indent="0">
              <a:buNone/>
              <a:defRPr sz="1600"/>
            </a:lvl4pPr>
            <a:lvl5pPr marL="444500" indent="-266700">
              <a:buFont typeface="Symbol" charset="2"/>
              <a:buChar char="-"/>
              <a:defRPr sz="1400"/>
            </a:lvl5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6" name="Inhaltsplatzhalter 15"/>
          <p:cNvSpPr>
            <a:spLocks noGrp="1"/>
          </p:cNvSpPr>
          <p:nvPr>
            <p:ph sz="quarter" idx="13"/>
          </p:nvPr>
        </p:nvSpPr>
        <p:spPr>
          <a:xfrm>
            <a:off x="4572000" y="180000"/>
            <a:ext cx="4391400" cy="6498000"/>
          </a:xfrm>
          <a:solidFill>
            <a:srgbClr val="FED100"/>
          </a:solidFill>
        </p:spPr>
        <p:txBody>
          <a:bodyPr lIns="360000" tIns="1260000"/>
          <a:lstStyle>
            <a:lvl2pPr marL="0" indent="28800">
              <a:tabLst/>
              <a:defRPr/>
            </a:lvl2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1" name="Datumsplatzhalter 3"/>
          <p:cNvSpPr>
            <a:spLocks noGrp="1"/>
          </p:cNvSpPr>
          <p:nvPr>
            <p:ph type="dt" sz="half" idx="14"/>
          </p:nvPr>
        </p:nvSpPr>
        <p:spPr/>
        <p:txBody>
          <a:bodyPr/>
          <a:lstStyle>
            <a:lvl1pPr>
              <a:defRPr/>
            </a:lvl1pPr>
          </a:lstStyle>
          <a:p>
            <a:pPr>
              <a:defRPr/>
            </a:pPr>
            <a:endParaRPr lang="de-DE"/>
          </a:p>
        </p:txBody>
      </p:sp>
      <p:sp>
        <p:nvSpPr>
          <p:cNvPr id="12" name="Fußzeilenplatzhalter 4"/>
          <p:cNvSpPr>
            <a:spLocks noGrp="1"/>
          </p:cNvSpPr>
          <p:nvPr>
            <p:ph type="ftr" sz="quarter" idx="15"/>
          </p:nvPr>
        </p:nvSpPr>
        <p:spPr/>
        <p:txBody>
          <a:bodyPr/>
          <a:lstStyle>
            <a:lvl1pPr>
              <a:defRPr/>
            </a:lvl1pPr>
          </a:lstStyle>
          <a:p>
            <a:pPr>
              <a:defRPr/>
            </a:pPr>
            <a:endParaRPr lang="de-DE"/>
          </a:p>
        </p:txBody>
      </p:sp>
      <p:sp>
        <p:nvSpPr>
          <p:cNvPr id="13" name="Foliennummernplatzhalter 5"/>
          <p:cNvSpPr>
            <a:spLocks noGrp="1"/>
          </p:cNvSpPr>
          <p:nvPr>
            <p:ph type="sldNum" sz="quarter" idx="16"/>
          </p:nvPr>
        </p:nvSpPr>
        <p:spPr/>
        <p:txBody>
          <a:bodyPr/>
          <a:lstStyle>
            <a:lvl1pPr>
              <a:defRPr/>
            </a:lvl1pPr>
          </a:lstStyle>
          <a:p>
            <a:pPr>
              <a:defRPr/>
            </a:pPr>
            <a:fld id="{618BA005-8F92-D74C-A5B1-20286942CD89}" type="slidenum">
              <a:rPr lang="de-DE"/>
              <a:pPr>
                <a:defRPr/>
              </a:pPr>
              <a:t>‹#›</a:t>
            </a:fld>
            <a:endParaRPr lang="de-DE"/>
          </a:p>
        </p:txBody>
      </p:sp>
      <p:pic>
        <p:nvPicPr>
          <p:cNvPr id="20" name="Bild 19" descr="Logo.wmf"/>
          <p:cNvPicPr>
            <a:picLocks noChangeAspect="1"/>
          </p:cNvPicPr>
          <p:nvPr userDrawn="1"/>
        </p:nvPicPr>
        <p:blipFill rotWithShape="1">
          <a:blip r:embed="rId2"/>
          <a:srcRect t="-1" b="35239"/>
          <a:stretch/>
        </p:blipFill>
        <p:spPr>
          <a:xfrm>
            <a:off x="6876256" y="434256"/>
            <a:ext cx="1796008" cy="36203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sp>
        <p:nvSpPr>
          <p:cNvPr id="9" name="Eine Ecke des Rechtecks schneiden 8"/>
          <p:cNvSpPr/>
          <p:nvPr userDrawn="1"/>
        </p:nvSpPr>
        <p:spPr bwMode="auto">
          <a:xfrm rot="10800000" flipH="1">
            <a:off x="190500" y="188640"/>
            <a:ext cx="8763000" cy="1080120"/>
          </a:xfrm>
          <a:prstGeom prst="snip1Rect">
            <a:avLst>
              <a:gd name="adj" fmla="val 3745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title"/>
          </p:nvPr>
        </p:nvSpPr>
        <p:spPr>
          <a:xfrm>
            <a:off x="0" y="0"/>
            <a:ext cx="9144000" cy="1295400"/>
          </a:xfrm>
        </p:spPr>
        <p:txBody>
          <a:bodyPr rIns="2880000"/>
          <a:lstStyle/>
          <a:p>
            <a:r>
              <a:rPr lang="de-DE" dirty="0" smtClean="0"/>
              <a:t>Mastertitelformat bearbeiten</a:t>
            </a:r>
            <a:endParaRPr lang="de-DE" dirty="0"/>
          </a:p>
        </p:txBody>
      </p:sp>
      <p:sp>
        <p:nvSpPr>
          <p:cNvPr id="3" name="Inhaltsplatzhalter 2"/>
          <p:cNvSpPr>
            <a:spLocks noGrp="1"/>
          </p:cNvSpPr>
          <p:nvPr>
            <p:ph idx="1"/>
          </p:nvPr>
        </p:nvSpPr>
        <p:spPr>
          <a:xfrm>
            <a:off x="4572000" y="1340768"/>
            <a:ext cx="4381500" cy="5337232"/>
          </a:xfrm>
        </p:spPr>
        <p:txBody>
          <a:bodyPr lIns="180000" tIns="360000" rIns="180000" bIns="360000"/>
          <a:lstStyle>
            <a:lvl1pPr>
              <a:defRPr sz="1600"/>
            </a:lvl1pPr>
            <a:lvl2pPr>
              <a:defRPr sz="1600"/>
            </a:lvl2pPr>
            <a:lvl3pPr marL="177800" indent="-177800">
              <a:defRPr sz="1600"/>
            </a:lvl3pPr>
            <a:lvl4pPr marL="177800" indent="0">
              <a:buNone/>
              <a:defRPr sz="1600"/>
            </a:lvl4pPr>
            <a:lvl5pPr marL="444500" indent="-266700">
              <a:buFont typeface="Symbol" charset="2"/>
              <a:buChar char="-"/>
              <a:defRPr sz="1400"/>
            </a:lvl5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6" name="Inhaltsplatzhalter 15"/>
          <p:cNvSpPr>
            <a:spLocks noGrp="1"/>
          </p:cNvSpPr>
          <p:nvPr>
            <p:ph sz="quarter" idx="13"/>
          </p:nvPr>
        </p:nvSpPr>
        <p:spPr>
          <a:xfrm>
            <a:off x="179512" y="1340768"/>
            <a:ext cx="4392488" cy="5338800"/>
          </a:xfrm>
          <a:noFill/>
        </p:spPr>
        <p:txBody>
          <a:bodyPr lIns="180000" tIns="360000" rIns="180000"/>
          <a:lstStyle>
            <a:lvl2pPr marL="0" indent="28800">
              <a:tabLst/>
              <a:defRPr/>
            </a:lvl2p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20" name="Bild 19" descr="Logo.wmf"/>
          <p:cNvPicPr>
            <a:picLocks noChangeAspect="1"/>
          </p:cNvPicPr>
          <p:nvPr userDrawn="1"/>
        </p:nvPicPr>
        <p:blipFill rotWithShape="1">
          <a:blip r:embed="rId2"/>
          <a:srcRect t="-1" b="35239"/>
          <a:stretch/>
        </p:blipFill>
        <p:spPr>
          <a:xfrm>
            <a:off x="6876256" y="434256"/>
            <a:ext cx="1796008" cy="362030"/>
          </a:xfrm>
          <a:prstGeom prst="rect">
            <a:avLst/>
          </a:prstGeom>
        </p:spPr>
      </p:pic>
    </p:spTree>
    <p:extLst>
      <p:ext uri="{BB962C8B-B14F-4D97-AF65-F5344CB8AC3E}">
        <p14:creationId xmlns:p14="http://schemas.microsoft.com/office/powerpoint/2010/main" val="2683149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55" name="Textplatzhalter 5"/>
          <p:cNvSpPr>
            <a:spLocks noGrp="1"/>
          </p:cNvSpPr>
          <p:nvPr>
            <p:ph type="body" sz="quarter" idx="25" hasCustomPrompt="1"/>
          </p:nvPr>
        </p:nvSpPr>
        <p:spPr>
          <a:xfrm>
            <a:off x="1619999" y="287999"/>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57" name="Textplatzhalter 5"/>
          <p:cNvSpPr>
            <a:spLocks noGrp="1"/>
          </p:cNvSpPr>
          <p:nvPr>
            <p:ph type="body" sz="quarter" idx="50" hasCustomPrompt="1"/>
          </p:nvPr>
        </p:nvSpPr>
        <p:spPr>
          <a:xfrm>
            <a:off x="4571998" y="287999"/>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59" name="Textplatzhalter 5"/>
          <p:cNvSpPr>
            <a:spLocks noGrp="1"/>
          </p:cNvSpPr>
          <p:nvPr>
            <p:ph type="body" sz="quarter" idx="52" hasCustomPrompt="1"/>
          </p:nvPr>
        </p:nvSpPr>
        <p:spPr>
          <a:xfrm>
            <a:off x="7523998" y="287999"/>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61" name="Textplatzhalter 5"/>
          <p:cNvSpPr>
            <a:spLocks noGrp="1"/>
          </p:cNvSpPr>
          <p:nvPr>
            <p:ph type="body" sz="quarter" idx="54" hasCustomPrompt="1"/>
          </p:nvPr>
        </p:nvSpPr>
        <p:spPr>
          <a:xfrm>
            <a:off x="216001" y="2441632"/>
            <a:ext cx="1408159" cy="1973269"/>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127287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000923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749543 w 4616058"/>
              <a:gd name="connsiteY3" fmla="*/ 4723490 h 4723490"/>
              <a:gd name="connsiteX4" fmla="*/ 0 w 4616058"/>
              <a:gd name="connsiteY4" fmla="*/ 4000923 h 4723490"/>
              <a:gd name="connsiteX5" fmla="*/ 9138 w 4616058"/>
              <a:gd name="connsiteY5" fmla="*/ 17585 h 4723490"/>
              <a:gd name="connsiteX0" fmla="*/ 9138 w 4629729"/>
              <a:gd name="connsiteY0" fmla="*/ 17585 h 4728602"/>
              <a:gd name="connsiteX1" fmla="*/ 4616058 w 4629729"/>
              <a:gd name="connsiteY1" fmla="*/ 0 h 4728602"/>
              <a:gd name="connsiteX2" fmla="*/ 4629725 w 4629729"/>
              <a:gd name="connsiteY2" fmla="*/ 4728602 h 4728602"/>
              <a:gd name="connsiteX3" fmla="*/ 749543 w 4629729"/>
              <a:gd name="connsiteY3" fmla="*/ 4723490 h 4728602"/>
              <a:gd name="connsiteX4" fmla="*/ 0 w 4629729"/>
              <a:gd name="connsiteY4" fmla="*/ 4000923 h 4728602"/>
              <a:gd name="connsiteX5" fmla="*/ 9138 w 4629729"/>
              <a:gd name="connsiteY5" fmla="*/ 17585 h 47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729" h="4728602">
                <a:moveTo>
                  <a:pt x="9138" y="17585"/>
                </a:moveTo>
                <a:lnTo>
                  <a:pt x="4616058" y="0"/>
                </a:lnTo>
                <a:cubicBezTo>
                  <a:pt x="4615799" y="1328157"/>
                  <a:pt x="4629984" y="3400445"/>
                  <a:pt x="4629725" y="4728602"/>
                </a:cubicBezTo>
                <a:lnTo>
                  <a:pt x="749543" y="4723490"/>
                </a:lnTo>
                <a:lnTo>
                  <a:pt x="0" y="4000923"/>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65" name="Textplatzhalter 5"/>
          <p:cNvSpPr>
            <a:spLocks noGrp="1"/>
          </p:cNvSpPr>
          <p:nvPr>
            <p:ph type="body" sz="quarter" idx="57" hasCustomPrompt="1"/>
          </p:nvPr>
        </p:nvSpPr>
        <p:spPr>
          <a:xfrm>
            <a:off x="3167999" y="2441632"/>
            <a:ext cx="1408159" cy="1973269"/>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127287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000923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749543 w 4616058"/>
              <a:gd name="connsiteY3" fmla="*/ 4723490 h 4723490"/>
              <a:gd name="connsiteX4" fmla="*/ 0 w 4616058"/>
              <a:gd name="connsiteY4" fmla="*/ 4000923 h 4723490"/>
              <a:gd name="connsiteX5" fmla="*/ 9138 w 4616058"/>
              <a:gd name="connsiteY5" fmla="*/ 17585 h 4723490"/>
              <a:gd name="connsiteX0" fmla="*/ 9138 w 4629729"/>
              <a:gd name="connsiteY0" fmla="*/ 17585 h 4728602"/>
              <a:gd name="connsiteX1" fmla="*/ 4616058 w 4629729"/>
              <a:gd name="connsiteY1" fmla="*/ 0 h 4728602"/>
              <a:gd name="connsiteX2" fmla="*/ 4629725 w 4629729"/>
              <a:gd name="connsiteY2" fmla="*/ 4728602 h 4728602"/>
              <a:gd name="connsiteX3" fmla="*/ 749543 w 4629729"/>
              <a:gd name="connsiteY3" fmla="*/ 4723490 h 4728602"/>
              <a:gd name="connsiteX4" fmla="*/ 0 w 4629729"/>
              <a:gd name="connsiteY4" fmla="*/ 4000923 h 4728602"/>
              <a:gd name="connsiteX5" fmla="*/ 9138 w 4629729"/>
              <a:gd name="connsiteY5" fmla="*/ 17585 h 47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729" h="4728602">
                <a:moveTo>
                  <a:pt x="9138" y="17585"/>
                </a:moveTo>
                <a:lnTo>
                  <a:pt x="4616058" y="0"/>
                </a:lnTo>
                <a:cubicBezTo>
                  <a:pt x="4615799" y="1328157"/>
                  <a:pt x="4629984" y="3400445"/>
                  <a:pt x="4629725" y="4728602"/>
                </a:cubicBezTo>
                <a:lnTo>
                  <a:pt x="749543" y="4723490"/>
                </a:lnTo>
                <a:lnTo>
                  <a:pt x="0" y="4000923"/>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72" name="Textplatzhalter 5"/>
          <p:cNvSpPr>
            <a:spLocks noGrp="1"/>
          </p:cNvSpPr>
          <p:nvPr>
            <p:ph type="body" sz="quarter" idx="59" hasCustomPrompt="1"/>
          </p:nvPr>
        </p:nvSpPr>
        <p:spPr>
          <a:xfrm>
            <a:off x="6115839" y="2441632"/>
            <a:ext cx="1408159" cy="1973269"/>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127287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000923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749543 w 4616058"/>
              <a:gd name="connsiteY3" fmla="*/ 4723490 h 4723490"/>
              <a:gd name="connsiteX4" fmla="*/ 0 w 4616058"/>
              <a:gd name="connsiteY4" fmla="*/ 4000923 h 4723490"/>
              <a:gd name="connsiteX5" fmla="*/ 9138 w 4616058"/>
              <a:gd name="connsiteY5" fmla="*/ 17585 h 4723490"/>
              <a:gd name="connsiteX0" fmla="*/ 9138 w 4629729"/>
              <a:gd name="connsiteY0" fmla="*/ 17585 h 4728602"/>
              <a:gd name="connsiteX1" fmla="*/ 4616058 w 4629729"/>
              <a:gd name="connsiteY1" fmla="*/ 0 h 4728602"/>
              <a:gd name="connsiteX2" fmla="*/ 4629725 w 4629729"/>
              <a:gd name="connsiteY2" fmla="*/ 4728602 h 4728602"/>
              <a:gd name="connsiteX3" fmla="*/ 749543 w 4629729"/>
              <a:gd name="connsiteY3" fmla="*/ 4723490 h 4728602"/>
              <a:gd name="connsiteX4" fmla="*/ 0 w 4629729"/>
              <a:gd name="connsiteY4" fmla="*/ 4000923 h 4728602"/>
              <a:gd name="connsiteX5" fmla="*/ 9138 w 4629729"/>
              <a:gd name="connsiteY5" fmla="*/ 17585 h 47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729" h="4728602">
                <a:moveTo>
                  <a:pt x="9138" y="17585"/>
                </a:moveTo>
                <a:lnTo>
                  <a:pt x="4616058" y="0"/>
                </a:lnTo>
                <a:cubicBezTo>
                  <a:pt x="4615799" y="1328157"/>
                  <a:pt x="4629984" y="3400445"/>
                  <a:pt x="4629725" y="4728602"/>
                </a:cubicBezTo>
                <a:lnTo>
                  <a:pt x="749543" y="4723490"/>
                </a:lnTo>
                <a:lnTo>
                  <a:pt x="0" y="4000923"/>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73" name="Textplatzhalter 5"/>
          <p:cNvSpPr>
            <a:spLocks noGrp="1"/>
          </p:cNvSpPr>
          <p:nvPr>
            <p:ph type="body" sz="quarter" idx="60" hasCustomPrompt="1"/>
          </p:nvPr>
        </p:nvSpPr>
        <p:spPr>
          <a:xfrm>
            <a:off x="1624160" y="4595265"/>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75" name="Textplatzhalter 5"/>
          <p:cNvSpPr>
            <a:spLocks noGrp="1"/>
          </p:cNvSpPr>
          <p:nvPr>
            <p:ph type="body" sz="quarter" idx="62" hasCustomPrompt="1"/>
          </p:nvPr>
        </p:nvSpPr>
        <p:spPr>
          <a:xfrm>
            <a:off x="4576159" y="4595265"/>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77" name="Textplatzhalter 5"/>
          <p:cNvSpPr>
            <a:spLocks noGrp="1"/>
          </p:cNvSpPr>
          <p:nvPr>
            <p:ph type="body" sz="quarter" idx="64" hasCustomPrompt="1"/>
          </p:nvPr>
        </p:nvSpPr>
        <p:spPr>
          <a:xfrm>
            <a:off x="7523999" y="4595265"/>
            <a:ext cx="1404001" cy="1971136"/>
          </a:xfrm>
          <a:custGeom>
            <a:avLst/>
            <a:gdLst>
              <a:gd name="connsiteX0" fmla="*/ 0 w 4176098"/>
              <a:gd name="connsiteY0" fmla="*/ 0 h 4708525"/>
              <a:gd name="connsiteX1" fmla="*/ 4176098 w 4176098"/>
              <a:gd name="connsiteY1" fmla="*/ 0 h 4708525"/>
              <a:gd name="connsiteX2" fmla="*/ 4176098 w 4176098"/>
              <a:gd name="connsiteY2" fmla="*/ 4708525 h 4708525"/>
              <a:gd name="connsiteX3" fmla="*/ 0 w 4176098"/>
              <a:gd name="connsiteY3" fmla="*/ 4708525 h 4708525"/>
              <a:gd name="connsiteX4" fmla="*/ 0 w 4176098"/>
              <a:gd name="connsiteY4" fmla="*/ 0 h 4708525"/>
              <a:gd name="connsiteX0" fmla="*/ 0 w 4176098"/>
              <a:gd name="connsiteY0" fmla="*/ 0 h 4708525"/>
              <a:gd name="connsiteX1" fmla="*/ 4176098 w 4176098"/>
              <a:gd name="connsiteY1" fmla="*/ 0 h 4708525"/>
              <a:gd name="connsiteX2" fmla="*/ 4175315 w 4176098"/>
              <a:gd name="connsiteY2" fmla="*/ 4177936 h 4708525"/>
              <a:gd name="connsiteX3" fmla="*/ 4176098 w 4176098"/>
              <a:gd name="connsiteY3" fmla="*/ 4708525 h 4708525"/>
              <a:gd name="connsiteX4" fmla="*/ 0 w 4176098"/>
              <a:gd name="connsiteY4" fmla="*/ 4708525 h 4708525"/>
              <a:gd name="connsiteX5" fmla="*/ 0 w 4176098"/>
              <a:gd name="connsiteY5" fmla="*/ 0 h 4708525"/>
              <a:gd name="connsiteX0" fmla="*/ 0 w 4176098"/>
              <a:gd name="connsiteY0" fmla="*/ 0 h 4708525"/>
              <a:gd name="connsiteX1" fmla="*/ 4176098 w 4176098"/>
              <a:gd name="connsiteY1" fmla="*/ 0 h 4708525"/>
              <a:gd name="connsiteX2" fmla="*/ 4175315 w 4176098"/>
              <a:gd name="connsiteY2" fmla="*/ 4177936 h 4708525"/>
              <a:gd name="connsiteX3" fmla="*/ 3641606 w 4176098"/>
              <a:gd name="connsiteY3" fmla="*/ 4705905 h 4708525"/>
              <a:gd name="connsiteX4" fmla="*/ 0 w 4176098"/>
              <a:gd name="connsiteY4" fmla="*/ 4708525 h 4708525"/>
              <a:gd name="connsiteX5" fmla="*/ 0 w 4176098"/>
              <a:gd name="connsiteY5" fmla="*/ 0 h 4708525"/>
              <a:gd name="connsiteX0" fmla="*/ 0 w 6113173"/>
              <a:gd name="connsiteY0" fmla="*/ 9136 h 4708525"/>
              <a:gd name="connsiteX1" fmla="*/ 6113173 w 6113173"/>
              <a:gd name="connsiteY1" fmla="*/ 0 h 4708525"/>
              <a:gd name="connsiteX2" fmla="*/ 6112390 w 6113173"/>
              <a:gd name="connsiteY2" fmla="*/ 4177936 h 4708525"/>
              <a:gd name="connsiteX3" fmla="*/ 5578681 w 6113173"/>
              <a:gd name="connsiteY3" fmla="*/ 4705905 h 4708525"/>
              <a:gd name="connsiteX4" fmla="*/ 1937075 w 6113173"/>
              <a:gd name="connsiteY4" fmla="*/ 4708525 h 4708525"/>
              <a:gd name="connsiteX5" fmla="*/ 0 w 6113173"/>
              <a:gd name="connsiteY5" fmla="*/ 9136 h 4708525"/>
              <a:gd name="connsiteX0" fmla="*/ 0 w 6113173"/>
              <a:gd name="connsiteY0" fmla="*/ 9136 h 4705905"/>
              <a:gd name="connsiteX1" fmla="*/ 6113173 w 6113173"/>
              <a:gd name="connsiteY1" fmla="*/ 0 h 4705905"/>
              <a:gd name="connsiteX2" fmla="*/ 6112390 w 6113173"/>
              <a:gd name="connsiteY2" fmla="*/ 4177936 h 4705905"/>
              <a:gd name="connsiteX3" fmla="*/ 5578681 w 6113173"/>
              <a:gd name="connsiteY3" fmla="*/ 4705905 h 4705905"/>
              <a:gd name="connsiteX4" fmla="*/ 36548 w 6113173"/>
              <a:gd name="connsiteY4" fmla="*/ 4699389 h 4705905"/>
              <a:gd name="connsiteX5" fmla="*/ 0 w 6113173"/>
              <a:gd name="connsiteY5" fmla="*/ 9136 h 4705905"/>
              <a:gd name="connsiteX0" fmla="*/ 9138 w 6076625"/>
              <a:gd name="connsiteY0" fmla="*/ 9136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9136 h 4705905"/>
              <a:gd name="connsiteX0" fmla="*/ 9138 w 6076625"/>
              <a:gd name="connsiteY0" fmla="*/ 0 h 4705905"/>
              <a:gd name="connsiteX1" fmla="*/ 6076625 w 6076625"/>
              <a:gd name="connsiteY1" fmla="*/ 0 h 4705905"/>
              <a:gd name="connsiteX2" fmla="*/ 6075842 w 6076625"/>
              <a:gd name="connsiteY2" fmla="*/ 4177936 h 4705905"/>
              <a:gd name="connsiteX3" fmla="*/ 5542133 w 6076625"/>
              <a:gd name="connsiteY3" fmla="*/ 4705905 h 4705905"/>
              <a:gd name="connsiteX4" fmla="*/ 0 w 6076625"/>
              <a:gd name="connsiteY4" fmla="*/ 4699389 h 4705905"/>
              <a:gd name="connsiteX5" fmla="*/ 9138 w 6076625"/>
              <a:gd name="connsiteY5" fmla="*/ 0 h 4705905"/>
              <a:gd name="connsiteX0" fmla="*/ 9138 w 6075843"/>
              <a:gd name="connsiteY0" fmla="*/ 35174 h 4741079"/>
              <a:gd name="connsiteX1" fmla="*/ 4017758 w 6075843"/>
              <a:gd name="connsiteY1" fmla="*/ 0 h 4741079"/>
              <a:gd name="connsiteX2" fmla="*/ 6075842 w 6075843"/>
              <a:gd name="connsiteY2" fmla="*/ 4213110 h 4741079"/>
              <a:gd name="connsiteX3" fmla="*/ 5542133 w 6075843"/>
              <a:gd name="connsiteY3" fmla="*/ 4741079 h 4741079"/>
              <a:gd name="connsiteX4" fmla="*/ 0 w 6075843"/>
              <a:gd name="connsiteY4" fmla="*/ 4734563 h 4741079"/>
              <a:gd name="connsiteX5" fmla="*/ 9138 w 6075843"/>
              <a:gd name="connsiteY5" fmla="*/ 35174 h 4741079"/>
              <a:gd name="connsiteX0" fmla="*/ 9138 w 6075843"/>
              <a:gd name="connsiteY0" fmla="*/ 17585 h 4723490"/>
              <a:gd name="connsiteX1" fmla="*/ 4616058 w 6075843"/>
              <a:gd name="connsiteY1" fmla="*/ 0 h 4723490"/>
              <a:gd name="connsiteX2" fmla="*/ 6075842 w 6075843"/>
              <a:gd name="connsiteY2" fmla="*/ 4195521 h 4723490"/>
              <a:gd name="connsiteX3" fmla="*/ 5542133 w 6075843"/>
              <a:gd name="connsiteY3" fmla="*/ 4723490 h 4723490"/>
              <a:gd name="connsiteX4" fmla="*/ 0 w 6075843"/>
              <a:gd name="connsiteY4" fmla="*/ 4716974 h 4723490"/>
              <a:gd name="connsiteX5" fmla="*/ 9138 w 6075843"/>
              <a:gd name="connsiteY5" fmla="*/ 17585 h 4723490"/>
              <a:gd name="connsiteX0" fmla="*/ 9138 w 6075843"/>
              <a:gd name="connsiteY0" fmla="*/ 17585 h 4723490"/>
              <a:gd name="connsiteX1" fmla="*/ 4616058 w 6075843"/>
              <a:gd name="connsiteY1" fmla="*/ 0 h 4723490"/>
              <a:gd name="connsiteX2" fmla="*/ 6075842 w 6075843"/>
              <a:gd name="connsiteY2" fmla="*/ 4195521 h 4723490"/>
              <a:gd name="connsiteX3" fmla="*/ 2902558 w 6075843"/>
              <a:gd name="connsiteY3" fmla="*/ 4723490 h 4723490"/>
              <a:gd name="connsiteX4" fmla="*/ 0 w 6075843"/>
              <a:gd name="connsiteY4" fmla="*/ 4716974 h 4723490"/>
              <a:gd name="connsiteX5" fmla="*/ 9138 w 6075843"/>
              <a:gd name="connsiteY5" fmla="*/ 17585 h 4723490"/>
              <a:gd name="connsiteX0" fmla="*/ 9138 w 4616058"/>
              <a:gd name="connsiteY0" fmla="*/ 17585 h 4723490"/>
              <a:gd name="connsiteX1" fmla="*/ 4616058 w 4616058"/>
              <a:gd name="connsiteY1" fmla="*/ 0 h 4723490"/>
              <a:gd name="connsiteX2" fmla="*/ 3453868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2902558 w 4616058"/>
              <a:gd name="connsiteY3" fmla="*/ 4723490 h 4723490"/>
              <a:gd name="connsiteX4" fmla="*/ 0 w 4616058"/>
              <a:gd name="connsiteY4" fmla="*/ 4716974 h 4723490"/>
              <a:gd name="connsiteX5" fmla="*/ 9138 w 4616058"/>
              <a:gd name="connsiteY5" fmla="*/ 17585 h 4723490"/>
              <a:gd name="connsiteX0" fmla="*/ 9138 w 4616058"/>
              <a:gd name="connsiteY0" fmla="*/ 17585 h 4723490"/>
              <a:gd name="connsiteX1" fmla="*/ 4616058 w 4616058"/>
              <a:gd name="connsiteY1" fmla="*/ 0 h 4723490"/>
              <a:gd name="connsiteX2" fmla="*/ 4615280 w 4616058"/>
              <a:gd name="connsiteY2" fmla="*/ 3984472 h 4723490"/>
              <a:gd name="connsiteX3" fmla="*/ 3870402 w 4616058"/>
              <a:gd name="connsiteY3" fmla="*/ 4723490 h 4723490"/>
              <a:gd name="connsiteX4" fmla="*/ 0 w 4616058"/>
              <a:gd name="connsiteY4" fmla="*/ 4716974 h 4723490"/>
              <a:gd name="connsiteX5" fmla="*/ 9138 w 4616058"/>
              <a:gd name="connsiteY5" fmla="*/ 17585 h 47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058" h="4723490">
                <a:moveTo>
                  <a:pt x="9138" y="17585"/>
                </a:moveTo>
                <a:lnTo>
                  <a:pt x="4616058" y="0"/>
                </a:lnTo>
                <a:cubicBezTo>
                  <a:pt x="4615799" y="1328157"/>
                  <a:pt x="4615539" y="2656315"/>
                  <a:pt x="4615280" y="3984472"/>
                </a:cubicBezTo>
                <a:lnTo>
                  <a:pt x="3870402" y="4723490"/>
                </a:lnTo>
                <a:lnTo>
                  <a:pt x="0" y="4716974"/>
                </a:lnTo>
                <a:lnTo>
                  <a:pt x="9138" y="17585"/>
                </a:lnTo>
                <a:close/>
              </a:path>
            </a:pathLst>
          </a:custGeom>
          <a:solidFill>
            <a:schemeClr val="accent1"/>
          </a:solidFill>
        </p:spPr>
        <p:txBody>
          <a:bodyPr lIns="180000" tIns="108000" rIns="108000" bIns="108000" anchor="ctr"/>
          <a:lstStyle>
            <a:lvl1pPr algn="l">
              <a:defRPr sz="1300"/>
            </a:lvl1pPr>
            <a:lvl2pPr>
              <a:defRPr sz="1300"/>
            </a:lvl2pPr>
            <a:lvl3pPr>
              <a:defRPr sz="1300"/>
            </a:lvl3pPr>
            <a:lvl4pPr marL="180975" indent="0">
              <a:buNone/>
              <a:defRPr sz="1300" b="0"/>
            </a:lvl4pPr>
          </a:lstStyle>
          <a:p>
            <a:pPr lvl="0"/>
            <a:r>
              <a:rPr lang="de-DE" smtClean="0"/>
              <a:t>Bildbeschr.</a:t>
            </a:r>
          </a:p>
        </p:txBody>
      </p:sp>
      <p:sp>
        <p:nvSpPr>
          <p:cNvPr id="7" name="Bildplatzhalter 6"/>
          <p:cNvSpPr>
            <a:spLocks noGrp="1"/>
          </p:cNvSpPr>
          <p:nvPr>
            <p:ph type="pic" sz="quarter" idx="66"/>
          </p:nvPr>
        </p:nvSpPr>
        <p:spPr>
          <a:xfrm>
            <a:off x="216000" y="287868"/>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26" name="Bildplatzhalter 6"/>
          <p:cNvSpPr>
            <a:spLocks noGrp="1"/>
          </p:cNvSpPr>
          <p:nvPr>
            <p:ph type="pic" sz="quarter" idx="67"/>
          </p:nvPr>
        </p:nvSpPr>
        <p:spPr>
          <a:xfrm>
            <a:off x="3167999" y="287868"/>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27" name="Bildplatzhalter 6"/>
          <p:cNvSpPr>
            <a:spLocks noGrp="1"/>
          </p:cNvSpPr>
          <p:nvPr>
            <p:ph type="pic" sz="quarter" idx="68"/>
          </p:nvPr>
        </p:nvSpPr>
        <p:spPr>
          <a:xfrm>
            <a:off x="6115838" y="287868"/>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28" name="Bildplatzhalter 6"/>
          <p:cNvSpPr>
            <a:spLocks noGrp="1"/>
          </p:cNvSpPr>
          <p:nvPr>
            <p:ph type="pic" sz="quarter" idx="69"/>
          </p:nvPr>
        </p:nvSpPr>
        <p:spPr>
          <a:xfrm>
            <a:off x="1619350" y="2441633"/>
            <a:ext cx="1403350" cy="1970617"/>
          </a:xfrm>
          <a:solidFill>
            <a:srgbClr val="ECECEC"/>
          </a:solidFill>
        </p:spPr>
        <p:txBody>
          <a:bodyPr/>
          <a:lstStyle/>
          <a:p>
            <a:endParaRPr lang="de-DE"/>
          </a:p>
        </p:txBody>
      </p:sp>
      <p:sp>
        <p:nvSpPr>
          <p:cNvPr id="29" name="Bildplatzhalter 6"/>
          <p:cNvSpPr>
            <a:spLocks noGrp="1"/>
          </p:cNvSpPr>
          <p:nvPr>
            <p:ph type="pic" sz="quarter" idx="70"/>
          </p:nvPr>
        </p:nvSpPr>
        <p:spPr>
          <a:xfrm>
            <a:off x="4571349" y="2441633"/>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30" name="Bildplatzhalter 6"/>
          <p:cNvSpPr>
            <a:spLocks noGrp="1"/>
          </p:cNvSpPr>
          <p:nvPr>
            <p:ph type="pic" sz="quarter" idx="71"/>
          </p:nvPr>
        </p:nvSpPr>
        <p:spPr>
          <a:xfrm>
            <a:off x="7524649" y="2441633"/>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31" name="Bildplatzhalter 6"/>
          <p:cNvSpPr>
            <a:spLocks noGrp="1"/>
          </p:cNvSpPr>
          <p:nvPr>
            <p:ph type="pic" sz="quarter" idx="72"/>
          </p:nvPr>
        </p:nvSpPr>
        <p:spPr>
          <a:xfrm>
            <a:off x="220809" y="4595266"/>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32" name="Bildplatzhalter 6"/>
          <p:cNvSpPr>
            <a:spLocks noGrp="1"/>
          </p:cNvSpPr>
          <p:nvPr>
            <p:ph type="pic" sz="quarter" idx="73"/>
          </p:nvPr>
        </p:nvSpPr>
        <p:spPr>
          <a:xfrm>
            <a:off x="3172808" y="4595266"/>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33" name="Bildplatzhalter 6"/>
          <p:cNvSpPr>
            <a:spLocks noGrp="1"/>
          </p:cNvSpPr>
          <p:nvPr>
            <p:ph type="pic" sz="quarter" idx="74"/>
          </p:nvPr>
        </p:nvSpPr>
        <p:spPr>
          <a:xfrm>
            <a:off x="6115838" y="4595266"/>
            <a:ext cx="1403350" cy="1970617"/>
          </a:xfrm>
          <a:solidFill>
            <a:srgbClr val="ECECEC"/>
          </a:solidFill>
        </p:spPr>
        <p:txBody>
          <a:bodyPr lIns="0" tIns="0" rIns="0" bIns="0" anchor="ctr">
            <a:normAutofit/>
          </a:bodyPr>
          <a:lstStyle>
            <a:lvl1pPr algn="ctr">
              <a:spcAft>
                <a:spcPts val="0"/>
              </a:spcAft>
              <a:defRPr>
                <a:solidFill>
                  <a:schemeClr val="bg1"/>
                </a:solidFill>
              </a:defRPr>
            </a:lvl1pPr>
          </a:lstStyle>
          <a:p>
            <a:endParaRPr lang="de-DE"/>
          </a:p>
        </p:txBody>
      </p:sp>
      <p:sp>
        <p:nvSpPr>
          <p:cNvPr id="6" name="Datumsplatzhalter 5"/>
          <p:cNvSpPr>
            <a:spLocks noGrp="1"/>
          </p:cNvSpPr>
          <p:nvPr>
            <p:ph type="dt" sz="half" idx="75"/>
          </p:nvPr>
        </p:nvSpPr>
        <p:spPr/>
        <p:txBody>
          <a:bodyPr/>
          <a:lstStyle/>
          <a:p>
            <a:fld id="{4A0E876D-D547-9840-A3F8-47744AE257A5}" type="datetime1">
              <a:rPr lang="de-DE"/>
              <a:pPr/>
              <a:t>20.04.2016</a:t>
            </a:fld>
            <a:endParaRPr lang="de-DE"/>
          </a:p>
        </p:txBody>
      </p:sp>
      <p:sp>
        <p:nvSpPr>
          <p:cNvPr id="8" name="Fußzeilenplatzhalter 7"/>
          <p:cNvSpPr>
            <a:spLocks noGrp="1"/>
          </p:cNvSpPr>
          <p:nvPr>
            <p:ph type="ftr" sz="quarter" idx="76"/>
          </p:nvPr>
        </p:nvSpPr>
        <p:spPr/>
        <p:txBody>
          <a:bodyPr/>
          <a:lstStyle/>
          <a:p>
            <a:r>
              <a:rPr lang="de-DE"/>
              <a:t>FANUC – Master</a:t>
            </a:r>
          </a:p>
        </p:txBody>
      </p:sp>
      <p:sp>
        <p:nvSpPr>
          <p:cNvPr id="9" name="Foliennummernplatzhalter 8"/>
          <p:cNvSpPr>
            <a:spLocks noGrp="1"/>
          </p:cNvSpPr>
          <p:nvPr>
            <p:ph type="sldNum" sz="quarter" idx="77"/>
          </p:nvPr>
        </p:nvSpPr>
        <p:spPr/>
        <p:txBody>
          <a:bodyPr/>
          <a:lstStyle/>
          <a:p>
            <a:fld id="{5177241D-9728-B84A-8594-CF4B226D4B5C}" type="slidenum">
              <a:rPr lang="de-DE"/>
              <a:pPr/>
              <a:t>‹#›</a:t>
            </a:fld>
            <a:endParaRPr lang="de-DE"/>
          </a:p>
        </p:txBody>
      </p:sp>
    </p:spTree>
    <p:extLst>
      <p:ext uri="{BB962C8B-B14F-4D97-AF65-F5344CB8AC3E}">
        <p14:creationId xmlns:p14="http://schemas.microsoft.com/office/powerpoint/2010/main" val="39160455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8" name="Rectangle 6"/>
          <p:cNvSpPr>
            <a:spLocks noChangeArrowheads="1"/>
          </p:cNvSpPr>
          <p:nvPr userDrawn="1"/>
        </p:nvSpPr>
        <p:spPr bwMode="auto">
          <a:xfrm>
            <a:off x="-324544" y="-4275856"/>
            <a:ext cx="9144000" cy="2448272"/>
          </a:xfrm>
          <a:prstGeom prst="rect">
            <a:avLst/>
          </a:prstGeom>
          <a:solidFill>
            <a:schemeClr val="accent1"/>
          </a:solidFill>
          <a:ln w="9525">
            <a:noFill/>
            <a:miter lim="800000"/>
            <a:headEnd/>
            <a:tailEnd/>
          </a:ln>
          <a:effectLst/>
        </p:spPr>
        <p:txBody>
          <a:bodyPr wrap="none" anchor="ctr">
            <a:prstTxWarp prst="textNoShape">
              <a:avLst/>
            </a:prstTxWarp>
          </a:bodyPr>
          <a:lstStyle/>
          <a:p>
            <a:pPr eaLnBrk="1" hangingPunct="1">
              <a:defRPr/>
            </a:pPr>
            <a:endParaRPr lang="en-US" sz="2800" b="1">
              <a:solidFill>
                <a:schemeClr val="bg2"/>
              </a:solidFill>
              <a:latin typeface="Arial" charset="0"/>
              <a:ea typeface="ＭＳ Ｐゴシック" charset="-128"/>
              <a:cs typeface="ＭＳ Ｐゴシック" charset="-128"/>
            </a:endParaRPr>
          </a:p>
        </p:txBody>
      </p:sp>
      <p:sp>
        <p:nvSpPr>
          <p:cNvPr id="1027" name="Rectangle 2"/>
          <p:cNvSpPr>
            <a:spLocks noGrp="1" noChangeArrowheads="1"/>
          </p:cNvSpPr>
          <p:nvPr>
            <p:ph type="title"/>
          </p:nvPr>
        </p:nvSpPr>
        <p:spPr bwMode="auto">
          <a:xfrm>
            <a:off x="0" y="0"/>
            <a:ext cx="9144000" cy="1371600"/>
          </a:xfrm>
          <a:prstGeom prst="rect">
            <a:avLst/>
          </a:prstGeom>
          <a:noFill/>
          <a:ln w="9525">
            <a:noFill/>
            <a:miter lim="800000"/>
            <a:headEnd/>
            <a:tailEnd/>
          </a:ln>
        </p:spPr>
        <p:txBody>
          <a:bodyPr vert="horz" wrap="square" lIns="360000" tIns="360000" rIns="360000" bIns="0" numCol="1" anchor="t" anchorCtr="0" compatLnSpc="1">
            <a:prstTxWarp prst="textNoShape">
              <a:avLst/>
            </a:prstTxWarp>
          </a:bodyPr>
          <a:lstStyle/>
          <a:p>
            <a:pPr lvl="0"/>
            <a:r>
              <a:rPr lang="de-DE" dirty="0"/>
              <a:t>Mastertitelformat bearbeiten</a:t>
            </a:r>
          </a:p>
        </p:txBody>
      </p:sp>
      <p:sp>
        <p:nvSpPr>
          <p:cNvPr id="1028" name="Rectangle 3"/>
          <p:cNvSpPr>
            <a:spLocks noGrp="1" noChangeArrowheads="1"/>
          </p:cNvSpPr>
          <p:nvPr>
            <p:ph type="body" idx="1"/>
          </p:nvPr>
        </p:nvSpPr>
        <p:spPr bwMode="auto">
          <a:xfrm>
            <a:off x="0" y="1425575"/>
            <a:ext cx="9144000" cy="5127625"/>
          </a:xfrm>
          <a:prstGeom prst="rect">
            <a:avLst/>
          </a:prstGeom>
          <a:noFill/>
          <a:ln w="9525">
            <a:noFill/>
            <a:miter lim="800000"/>
            <a:headEnd/>
            <a:tailEnd/>
          </a:ln>
        </p:spPr>
        <p:txBody>
          <a:bodyPr vert="horz" wrap="square" lIns="360000" tIns="0" rIns="36000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Rectangle 4"/>
          <p:cNvSpPr>
            <a:spLocks noGrp="1" noChangeArrowheads="1"/>
          </p:cNvSpPr>
          <p:nvPr>
            <p:ph type="dt" sz="half" idx="2"/>
          </p:nvPr>
        </p:nvSpPr>
        <p:spPr bwMode="auto">
          <a:xfrm>
            <a:off x="35496" y="6629400"/>
            <a:ext cx="2326704"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700">
                <a:latin typeface="Arial" charset="0"/>
                <a:ea typeface="ＭＳ Ｐゴシック" charset="-128"/>
                <a:cs typeface="ＭＳ Ｐゴシック" charset="-128"/>
              </a:defRPr>
            </a:lvl1pPr>
          </a:lstStyle>
          <a:p>
            <a:pPr>
              <a:defRPr/>
            </a:pPr>
            <a:endParaRPr lang="de-DE" dirty="0"/>
          </a:p>
        </p:txBody>
      </p:sp>
      <p:sp>
        <p:nvSpPr>
          <p:cNvPr id="1029" name="Rectangle 5"/>
          <p:cNvSpPr>
            <a:spLocks noGrp="1" noChangeArrowheads="1"/>
          </p:cNvSpPr>
          <p:nvPr>
            <p:ph type="ftr" sz="quarter" idx="3"/>
          </p:nvPr>
        </p:nvSpPr>
        <p:spPr bwMode="auto">
          <a:xfrm>
            <a:off x="2362200" y="6629400"/>
            <a:ext cx="4876800"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700">
                <a:latin typeface="Arial" charset="0"/>
                <a:ea typeface="ＭＳ Ｐゴシック" charset="-128"/>
                <a:cs typeface="ＭＳ Ｐゴシック" charset="-128"/>
              </a:defRPr>
            </a:lvl1pPr>
          </a:lstStyle>
          <a:p>
            <a:pPr>
              <a:defRPr/>
            </a:pPr>
            <a:endParaRPr lang="de-DE"/>
          </a:p>
        </p:txBody>
      </p:sp>
      <p:sp>
        <p:nvSpPr>
          <p:cNvPr id="1030" name="Rectangle 6"/>
          <p:cNvSpPr>
            <a:spLocks noGrp="1" noChangeArrowheads="1"/>
          </p:cNvSpPr>
          <p:nvPr>
            <p:ph type="sldNum" sz="quarter" idx="4"/>
          </p:nvPr>
        </p:nvSpPr>
        <p:spPr bwMode="auto">
          <a:xfrm>
            <a:off x="7239000" y="6629400"/>
            <a:ext cx="1797496"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700">
                <a:latin typeface="Arial" charset="0"/>
                <a:ea typeface="ＭＳ Ｐゴシック" charset="-128"/>
                <a:cs typeface="ＭＳ Ｐゴシック" charset="-128"/>
              </a:defRPr>
            </a:lvl1pPr>
          </a:lstStyle>
          <a:p>
            <a:pPr>
              <a:defRPr/>
            </a:pPr>
            <a:fld id="{DC9EC8DF-50E0-2B4C-9554-39A13A30D4C9}" type="slidenum">
              <a:rPr lang="de-DE"/>
              <a:pPr>
                <a:defRPr/>
              </a:pPr>
              <a:t>‹#›</a:t>
            </a:fld>
            <a:endParaRPr lang="de-DE" dirty="0"/>
          </a:p>
        </p:txBody>
      </p:sp>
      <p:sp>
        <p:nvSpPr>
          <p:cNvPr id="5" name="Freihandform 4"/>
          <p:cNvSpPr/>
          <p:nvPr userDrawn="1"/>
        </p:nvSpPr>
        <p:spPr>
          <a:xfrm>
            <a:off x="2374900" y="266700"/>
            <a:ext cx="4356100" cy="6337300"/>
          </a:xfrm>
          <a:custGeom>
            <a:avLst/>
            <a:gdLst>
              <a:gd name="connsiteX0" fmla="*/ 4343400 w 4356100"/>
              <a:gd name="connsiteY0" fmla="*/ 6311900 h 6337300"/>
              <a:gd name="connsiteX1" fmla="*/ 4356100 w 4356100"/>
              <a:gd name="connsiteY1" fmla="*/ 0 h 6337300"/>
              <a:gd name="connsiteX2" fmla="*/ 12700 w 4356100"/>
              <a:gd name="connsiteY2" fmla="*/ 0 h 6337300"/>
              <a:gd name="connsiteX3" fmla="*/ 0 w 4356100"/>
              <a:gd name="connsiteY3" fmla="*/ 5499100 h 6337300"/>
              <a:gd name="connsiteX4" fmla="*/ 850900 w 4356100"/>
              <a:gd name="connsiteY4" fmla="*/ 6337300 h 6337300"/>
              <a:gd name="connsiteX5" fmla="*/ 622300 w 4356100"/>
              <a:gd name="connsiteY5" fmla="*/ 736600 h 6337300"/>
              <a:gd name="connsiteX6" fmla="*/ 876300 w 4356100"/>
              <a:gd name="connsiteY6" fmla="*/ 596900 h 63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6100" h="6337300">
                <a:moveTo>
                  <a:pt x="4343400" y="6311900"/>
                </a:moveTo>
                <a:cubicBezTo>
                  <a:pt x="4347633" y="4207933"/>
                  <a:pt x="4351867" y="2103967"/>
                  <a:pt x="4356100" y="0"/>
                </a:cubicBezTo>
                <a:lnTo>
                  <a:pt x="12700" y="0"/>
                </a:lnTo>
                <a:cubicBezTo>
                  <a:pt x="8467" y="1833033"/>
                  <a:pt x="4233" y="3666067"/>
                  <a:pt x="0" y="5499100"/>
                </a:cubicBezTo>
                <a:lnTo>
                  <a:pt x="850900" y="6337300"/>
                </a:lnTo>
                <a:lnTo>
                  <a:pt x="622300" y="736600"/>
                </a:lnTo>
                <a:lnTo>
                  <a:pt x="876300" y="596900"/>
                </a:ln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marL="0" indent="0" algn="l" rtl="0" eaLnBrk="0" fontAlgn="base" hangingPunct="0">
        <a:spcBef>
          <a:spcPct val="0"/>
        </a:spcBef>
        <a:spcAft>
          <a:spcPct val="0"/>
        </a:spcAft>
        <a:buFont typeface="Arial"/>
        <a:buNone/>
        <a:defRPr sz="2100" b="1">
          <a:solidFill>
            <a:schemeClr val="tx2"/>
          </a:solidFill>
          <a:latin typeface="+mj-lt"/>
          <a:ea typeface="+mj-ea"/>
          <a:cs typeface="+mj-cs"/>
        </a:defRPr>
      </a:lvl1pPr>
      <a:lvl2pPr algn="l" rtl="0" eaLnBrk="0" fontAlgn="base" hangingPunct="0">
        <a:spcBef>
          <a:spcPct val="0"/>
        </a:spcBef>
        <a:spcAft>
          <a:spcPct val="0"/>
        </a:spcAft>
        <a:defRPr sz="21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21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21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21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21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1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1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100" b="1">
          <a:solidFill>
            <a:schemeClr val="tx2"/>
          </a:solidFill>
          <a:latin typeface="Arial" charset="0"/>
          <a:ea typeface="ＭＳ Ｐゴシック" charset="-128"/>
          <a:cs typeface="ＭＳ Ｐゴシック" charset="-128"/>
        </a:defRPr>
      </a:lvl9pPr>
    </p:titleStyle>
    <p:bodyStyle>
      <a:lvl1pPr marL="0" indent="0" algn="l" rtl="0" eaLnBrk="0" fontAlgn="base" hangingPunct="0">
        <a:spcBef>
          <a:spcPct val="20000"/>
        </a:spcBef>
        <a:spcAft>
          <a:spcPct val="0"/>
        </a:spcAft>
        <a:buNone/>
        <a:defRPr sz="1600" b="1">
          <a:solidFill>
            <a:schemeClr val="tx1"/>
          </a:solidFill>
          <a:latin typeface="+mn-lt"/>
          <a:ea typeface="+mn-ea"/>
          <a:cs typeface="+mn-cs"/>
        </a:defRPr>
      </a:lvl1pPr>
      <a:lvl2pPr marL="0" indent="0" algn="l" rtl="0" eaLnBrk="0" fontAlgn="base" hangingPunct="0">
        <a:spcBef>
          <a:spcPts val="1600"/>
        </a:spcBef>
        <a:spcAft>
          <a:spcPct val="0"/>
        </a:spcAft>
        <a:buNone/>
        <a:defRPr sz="1600">
          <a:solidFill>
            <a:schemeClr val="tx1"/>
          </a:solidFill>
          <a:latin typeface="+mn-lt"/>
          <a:ea typeface="+mn-ea"/>
        </a:defRPr>
      </a:lvl2pPr>
      <a:lvl3pPr marL="180975" indent="-180975" algn="l" rtl="0" eaLnBrk="0" fontAlgn="base" hangingPunct="0">
        <a:spcBef>
          <a:spcPts val="1200"/>
        </a:spcBef>
        <a:spcAft>
          <a:spcPct val="0"/>
        </a:spcAft>
        <a:buChar char="•"/>
        <a:tabLst>
          <a:tab pos="2511425" algn="l"/>
        </a:tabLst>
        <a:defRPr sz="1600">
          <a:solidFill>
            <a:schemeClr val="tx1"/>
          </a:solidFill>
          <a:latin typeface="+mn-lt"/>
          <a:ea typeface="+mn-ea"/>
        </a:defRPr>
      </a:lvl3pPr>
      <a:lvl4pPr marL="180975" indent="-1588" algn="l" rtl="0" eaLnBrk="0" fontAlgn="base" hangingPunct="0">
        <a:spcBef>
          <a:spcPct val="20000"/>
        </a:spcBef>
        <a:spcAft>
          <a:spcPct val="0"/>
        </a:spcAft>
        <a:buChar char="–"/>
        <a:defRPr sz="1600">
          <a:solidFill>
            <a:schemeClr val="tx1"/>
          </a:solidFill>
          <a:latin typeface="+mn-lt"/>
          <a:ea typeface="+mn-ea"/>
        </a:defRPr>
      </a:lvl4pPr>
      <a:lvl5pPr marL="363538" indent="-182563" algn="l" rtl="0" eaLnBrk="0" fontAlgn="base" hangingPunct="0">
        <a:spcBef>
          <a:spcPct val="20000"/>
        </a:spcBef>
        <a:spcAft>
          <a:spcPct val="0"/>
        </a:spcAft>
        <a:buFont typeface="Symbol" pitchFamily="-106" charset="2"/>
        <a:buChar char="-"/>
        <a:defRPr sz="1600">
          <a:solidFill>
            <a:schemeClr val="tx1"/>
          </a:solidFill>
          <a:latin typeface="+mn-lt"/>
          <a:ea typeface="+mn-ea"/>
        </a:defRPr>
      </a:lvl5pPr>
      <a:lvl6pPr marL="2438400" indent="-228600" algn="l" rtl="0" fontAlgn="base">
        <a:spcBef>
          <a:spcPct val="20000"/>
        </a:spcBef>
        <a:spcAft>
          <a:spcPct val="0"/>
        </a:spcAft>
        <a:buChar char="»"/>
        <a:defRPr sz="1600">
          <a:solidFill>
            <a:schemeClr val="tx1"/>
          </a:solidFill>
          <a:latin typeface="+mn-lt"/>
          <a:ea typeface="+mn-ea"/>
        </a:defRPr>
      </a:lvl6pPr>
      <a:lvl7pPr marL="2895600" indent="-228600" algn="l" rtl="0" fontAlgn="base">
        <a:spcBef>
          <a:spcPct val="20000"/>
        </a:spcBef>
        <a:spcAft>
          <a:spcPct val="0"/>
        </a:spcAft>
        <a:buChar char="»"/>
        <a:defRPr sz="1600">
          <a:solidFill>
            <a:schemeClr val="tx1"/>
          </a:solidFill>
          <a:latin typeface="+mn-lt"/>
          <a:ea typeface="+mn-ea"/>
        </a:defRPr>
      </a:lvl7pPr>
      <a:lvl8pPr marL="3352800" indent="-228600" algn="l" rtl="0" fontAlgn="base">
        <a:spcBef>
          <a:spcPct val="20000"/>
        </a:spcBef>
        <a:spcAft>
          <a:spcPct val="0"/>
        </a:spcAft>
        <a:buChar char="»"/>
        <a:defRPr sz="1600">
          <a:solidFill>
            <a:schemeClr val="tx1"/>
          </a:solidFill>
          <a:latin typeface="+mn-lt"/>
          <a:ea typeface="+mn-ea"/>
        </a:defRPr>
      </a:lvl8pPr>
      <a:lvl9pPr marL="3810000" indent="-228600" algn="l" rtl="0" fontAlgn="base">
        <a:spcBef>
          <a:spcPct val="20000"/>
        </a:spcBef>
        <a:spcAft>
          <a:spcPct val="0"/>
        </a:spcAft>
        <a:buChar char="»"/>
        <a:defRPr sz="16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7.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slide" Target="slide16.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3.xml"/><Relationship Id="rId11" Type="http://schemas.openxmlformats.org/officeDocument/2006/relationships/slide" Target="slide15.xml"/><Relationship Id="rId5" Type="http://schemas.openxmlformats.org/officeDocument/2006/relationships/diagramQuickStyle" Target="../diagrams/quickStyle3.xml"/><Relationship Id="rId15" Type="http://schemas.openxmlformats.org/officeDocument/2006/relationships/slide" Target="slide19.xml"/><Relationship Id="rId10" Type="http://schemas.openxmlformats.org/officeDocument/2006/relationships/slide" Target="slide14.xml"/><Relationship Id="rId4" Type="http://schemas.openxmlformats.org/officeDocument/2006/relationships/diagramLayout" Target="../diagrams/layout3.xml"/><Relationship Id="rId9" Type="http://schemas.openxmlformats.org/officeDocument/2006/relationships/slide" Target="slide13.xml"/><Relationship Id="rId14" Type="http://schemas.openxmlformats.org/officeDocument/2006/relationships/slide" Target="slide18.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9.xml"/><Relationship Id="rId1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slide" Target="slide15.xml"/><Relationship Id="rId12" Type="http://schemas.openxmlformats.org/officeDocument/2006/relationships/slide" Target="slide17.xml"/><Relationship Id="rId17" Type="http://schemas.openxmlformats.org/officeDocument/2006/relationships/diagramColors" Target="../diagrams/colors4.xml"/><Relationship Id="rId2" Type="http://schemas.openxmlformats.org/officeDocument/2006/relationships/notesSlide" Target="../notesSlides/notesSlide11.xml"/><Relationship Id="rId16" Type="http://schemas.openxmlformats.org/officeDocument/2006/relationships/diagramQuickStyle" Target="../diagrams/quickStyle4.xml"/><Relationship Id="rId1" Type="http://schemas.openxmlformats.org/officeDocument/2006/relationships/slideLayout" Target="../slideLayouts/slideLayout8.xml"/><Relationship Id="rId6" Type="http://schemas.openxmlformats.org/officeDocument/2006/relationships/image" Target="../media/image26.jpg"/><Relationship Id="rId11" Type="http://schemas.openxmlformats.org/officeDocument/2006/relationships/slide" Target="slide12.xml"/><Relationship Id="rId5" Type="http://schemas.openxmlformats.org/officeDocument/2006/relationships/image" Target="../media/image25.jpg"/><Relationship Id="rId15" Type="http://schemas.openxmlformats.org/officeDocument/2006/relationships/diagramLayout" Target="../diagrams/layout4.xml"/><Relationship Id="rId10" Type="http://schemas.openxmlformats.org/officeDocument/2006/relationships/slide" Target="slide16.xml"/><Relationship Id="rId4" Type="http://schemas.openxmlformats.org/officeDocument/2006/relationships/image" Target="../media/image24.jpg"/><Relationship Id="rId9" Type="http://schemas.openxmlformats.org/officeDocument/2006/relationships/slide" Target="slide14.xml"/><Relationship Id="rId1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1.jpeg"/><Relationship Id="rId7"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7.emf"/><Relationship Id="rId5" Type="http://schemas.openxmlformats.org/officeDocument/2006/relationships/slide" Target="slide10.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3.jpeg"/><Relationship Id="rId7"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fr-FR" dirty="0" smtClean="0"/>
              <a:t>Les métiers de la robotique</a:t>
            </a:r>
            <a:endParaRPr lang="fr-FR" dirty="0"/>
          </a:p>
        </p:txBody>
      </p:sp>
      <p:sp>
        <p:nvSpPr>
          <p:cNvPr id="6" name="Subtitle 5"/>
          <p:cNvSpPr>
            <a:spLocks noGrp="1"/>
          </p:cNvSpPr>
          <p:nvPr>
            <p:ph type="subTitle" idx="1"/>
          </p:nvPr>
        </p:nvSpPr>
        <p:spPr/>
        <p:txBody>
          <a:bodyPr/>
          <a:lstStyle/>
          <a:p>
            <a:r>
              <a:rPr lang="fr-FR" dirty="0" smtClean="0"/>
              <a:t>2016</a:t>
            </a:r>
            <a:endParaRPr lang="fr-FR" dirty="0"/>
          </a:p>
        </p:txBody>
      </p:sp>
      <p:pic>
        <p:nvPicPr>
          <p:cNvPr id="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302832"/>
            <a:ext cx="4334498" cy="629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676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solidFill>
                  <a:schemeClr val="tx1"/>
                </a:solidFill>
              </a:rPr>
              <a:t>Les métiers de la robotique</a:t>
            </a:r>
            <a:endParaRPr lang="fr-FR" dirty="0">
              <a:solidFill>
                <a:schemeClr val="tx1"/>
              </a:solidFill>
            </a:endParaRPr>
          </a:p>
        </p:txBody>
      </p:sp>
      <p:graphicFrame>
        <p:nvGraphicFramePr>
          <p:cNvPr id="7" name="Diagram 6"/>
          <p:cNvGraphicFramePr/>
          <p:nvPr>
            <p:extLst>
              <p:ext uri="{D42A27DB-BD31-4B8C-83A1-F6EECF244321}">
                <p14:modId xmlns:p14="http://schemas.microsoft.com/office/powerpoint/2010/main" val="1442198725"/>
              </p:ext>
            </p:extLst>
          </p:nvPr>
        </p:nvGraphicFramePr>
        <p:xfrm>
          <a:off x="1043608" y="1700808"/>
          <a:ext cx="700844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179512" y="1530854"/>
            <a:ext cx="1800200" cy="962042"/>
            <a:chOff x="5652120" y="908719"/>
            <a:chExt cx="3096344" cy="4248474"/>
          </a:xfrm>
        </p:grpSpPr>
        <p:grpSp>
          <p:nvGrpSpPr>
            <p:cNvPr id="9" name="Gruppierung 9"/>
            <p:cNvGrpSpPr/>
            <p:nvPr/>
          </p:nvGrpSpPr>
          <p:grpSpPr>
            <a:xfrm>
              <a:off x="5652120" y="908719"/>
              <a:ext cx="3093882" cy="4248474"/>
              <a:chOff x="5410200" y="685800"/>
              <a:chExt cx="3093882" cy="3265512"/>
            </a:xfrm>
          </p:grpSpPr>
          <p:sp>
            <p:nvSpPr>
              <p:cNvPr id="1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1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10" name="Textfeld 8"/>
            <p:cNvSpPr txBox="1"/>
            <p:nvPr/>
          </p:nvSpPr>
          <p:spPr>
            <a:xfrm>
              <a:off x="5652120" y="908719"/>
              <a:ext cx="3096344" cy="4248474"/>
            </a:xfrm>
            <a:prstGeom prst="rect">
              <a:avLst/>
            </a:prstGeom>
            <a:noFill/>
          </p:spPr>
          <p:txBody>
            <a:bodyPr wrap="square" lIns="180000" tIns="180000" rIns="180000" bIns="180000" rtlCol="0">
              <a:noAutofit/>
            </a:bodyPr>
            <a:lstStyle/>
            <a:p>
              <a:r>
                <a:rPr lang="fr-FR" sz="1600" b="1" dirty="0" smtClean="0">
                  <a:hlinkClick r:id="rId8" action="ppaction://hlinksldjump"/>
                </a:rPr>
                <a:t>Technicien service</a:t>
              </a:r>
              <a:endParaRPr lang="de-DE" sz="800" dirty="0"/>
            </a:p>
          </p:txBody>
        </p:sp>
      </p:grpSp>
      <p:grpSp>
        <p:nvGrpSpPr>
          <p:cNvPr id="13" name="Group 12"/>
          <p:cNvGrpSpPr/>
          <p:nvPr/>
        </p:nvGrpSpPr>
        <p:grpSpPr>
          <a:xfrm>
            <a:off x="179512" y="2610974"/>
            <a:ext cx="1800200" cy="715566"/>
            <a:chOff x="5652120" y="908719"/>
            <a:chExt cx="3096344" cy="4248474"/>
          </a:xfrm>
        </p:grpSpPr>
        <p:grpSp>
          <p:nvGrpSpPr>
            <p:cNvPr id="14" name="Gruppierung 9"/>
            <p:cNvGrpSpPr/>
            <p:nvPr/>
          </p:nvGrpSpPr>
          <p:grpSpPr>
            <a:xfrm>
              <a:off x="5652120" y="908719"/>
              <a:ext cx="3093882" cy="4248474"/>
              <a:chOff x="5410200" y="685800"/>
              <a:chExt cx="3093882" cy="3265512"/>
            </a:xfrm>
          </p:grpSpPr>
          <p:sp>
            <p:nvSpPr>
              <p:cNvPr id="16"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17"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15" name="Textfeld 8"/>
            <p:cNvSpPr txBox="1"/>
            <p:nvPr/>
          </p:nvSpPr>
          <p:spPr>
            <a:xfrm>
              <a:off x="5652120" y="908719"/>
              <a:ext cx="3096344" cy="2658501"/>
            </a:xfrm>
            <a:prstGeom prst="rect">
              <a:avLst/>
            </a:prstGeom>
            <a:noFill/>
          </p:spPr>
          <p:txBody>
            <a:bodyPr wrap="square" lIns="180000" tIns="180000" rIns="180000" bIns="180000" rtlCol="0">
              <a:noAutofit/>
            </a:bodyPr>
            <a:lstStyle/>
            <a:p>
              <a:r>
                <a:rPr lang="fr-FR" sz="1600" b="1" dirty="0" smtClean="0">
                  <a:hlinkClick r:id="rId9" action="ppaction://hlinksldjump"/>
                </a:rPr>
                <a:t>Formateur</a:t>
              </a:r>
              <a:endParaRPr lang="de-DE" sz="800" dirty="0"/>
            </a:p>
          </p:txBody>
        </p:sp>
      </p:grpSp>
      <p:grpSp>
        <p:nvGrpSpPr>
          <p:cNvPr id="18" name="Group 17"/>
          <p:cNvGrpSpPr/>
          <p:nvPr/>
        </p:nvGrpSpPr>
        <p:grpSpPr>
          <a:xfrm>
            <a:off x="179512" y="3475070"/>
            <a:ext cx="1800200" cy="962042"/>
            <a:chOff x="5652120" y="908719"/>
            <a:chExt cx="3096344" cy="4248474"/>
          </a:xfrm>
        </p:grpSpPr>
        <p:grpSp>
          <p:nvGrpSpPr>
            <p:cNvPr id="19" name="Gruppierung 9"/>
            <p:cNvGrpSpPr/>
            <p:nvPr/>
          </p:nvGrpSpPr>
          <p:grpSpPr>
            <a:xfrm>
              <a:off x="5652120" y="908719"/>
              <a:ext cx="3093882" cy="4248474"/>
              <a:chOff x="5410200" y="685800"/>
              <a:chExt cx="3093882" cy="3265512"/>
            </a:xfrm>
          </p:grpSpPr>
          <p:sp>
            <p:nvSpPr>
              <p:cNvPr id="2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2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20" name="Textfeld 8"/>
            <p:cNvSpPr txBox="1"/>
            <p:nvPr/>
          </p:nvSpPr>
          <p:spPr>
            <a:xfrm>
              <a:off x="5652120" y="908719"/>
              <a:ext cx="3096344" cy="4248474"/>
            </a:xfrm>
            <a:prstGeom prst="rect">
              <a:avLst/>
            </a:prstGeom>
            <a:noFill/>
          </p:spPr>
          <p:txBody>
            <a:bodyPr wrap="square" lIns="180000" tIns="180000" rIns="180000" bIns="180000" rtlCol="0">
              <a:noAutofit/>
            </a:bodyPr>
            <a:lstStyle/>
            <a:p>
              <a:r>
                <a:rPr lang="fr-FR" sz="1600" b="1" dirty="0" smtClean="0">
                  <a:hlinkClick r:id="rId10" action="ppaction://hlinksldjump"/>
                </a:rPr>
                <a:t>Ingénieur support client</a:t>
              </a:r>
              <a:endParaRPr lang="de-DE" sz="800" dirty="0"/>
            </a:p>
          </p:txBody>
        </p:sp>
      </p:grpSp>
      <p:grpSp>
        <p:nvGrpSpPr>
          <p:cNvPr id="23" name="Group 22"/>
          <p:cNvGrpSpPr/>
          <p:nvPr/>
        </p:nvGrpSpPr>
        <p:grpSpPr>
          <a:xfrm>
            <a:off x="179512" y="4555190"/>
            <a:ext cx="1800200" cy="962042"/>
            <a:chOff x="5652120" y="908719"/>
            <a:chExt cx="3096344" cy="4248474"/>
          </a:xfrm>
        </p:grpSpPr>
        <p:grpSp>
          <p:nvGrpSpPr>
            <p:cNvPr id="24" name="Gruppierung 9"/>
            <p:cNvGrpSpPr/>
            <p:nvPr/>
          </p:nvGrpSpPr>
          <p:grpSpPr>
            <a:xfrm>
              <a:off x="5652120" y="908719"/>
              <a:ext cx="3093882" cy="4248474"/>
              <a:chOff x="5410200" y="685800"/>
              <a:chExt cx="3093882" cy="3265512"/>
            </a:xfrm>
          </p:grpSpPr>
          <p:sp>
            <p:nvSpPr>
              <p:cNvPr id="26"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27"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25" name="Textfeld 8"/>
            <p:cNvSpPr txBox="1"/>
            <p:nvPr/>
          </p:nvSpPr>
          <p:spPr>
            <a:xfrm>
              <a:off x="5652120" y="908719"/>
              <a:ext cx="3096344" cy="4248474"/>
            </a:xfrm>
            <a:prstGeom prst="rect">
              <a:avLst/>
            </a:prstGeom>
            <a:noFill/>
          </p:spPr>
          <p:txBody>
            <a:bodyPr wrap="square" lIns="180000" tIns="180000" rIns="180000" bIns="180000" rtlCol="0">
              <a:noAutofit/>
            </a:bodyPr>
            <a:lstStyle/>
            <a:p>
              <a:r>
                <a:rPr lang="fr-FR" sz="1600" b="1" dirty="0" smtClean="0">
                  <a:hlinkClick r:id="rId11" action="ppaction://hlinksldjump"/>
                </a:rPr>
                <a:t>Développeur Software</a:t>
              </a:r>
              <a:endParaRPr lang="de-DE" sz="800" dirty="0"/>
            </a:p>
          </p:txBody>
        </p:sp>
      </p:grpSp>
      <p:grpSp>
        <p:nvGrpSpPr>
          <p:cNvPr id="28" name="Group 27"/>
          <p:cNvGrpSpPr/>
          <p:nvPr/>
        </p:nvGrpSpPr>
        <p:grpSpPr>
          <a:xfrm>
            <a:off x="179512" y="5707318"/>
            <a:ext cx="1800200" cy="962042"/>
            <a:chOff x="5652120" y="908719"/>
            <a:chExt cx="3096344" cy="4248474"/>
          </a:xfrm>
        </p:grpSpPr>
        <p:grpSp>
          <p:nvGrpSpPr>
            <p:cNvPr id="29" name="Gruppierung 9"/>
            <p:cNvGrpSpPr/>
            <p:nvPr/>
          </p:nvGrpSpPr>
          <p:grpSpPr>
            <a:xfrm>
              <a:off x="5652120" y="908719"/>
              <a:ext cx="3093882" cy="4248474"/>
              <a:chOff x="5410200" y="685800"/>
              <a:chExt cx="3093882" cy="3265512"/>
            </a:xfrm>
          </p:grpSpPr>
          <p:sp>
            <p:nvSpPr>
              <p:cNvPr id="3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3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30" name="Textfeld 8"/>
            <p:cNvSpPr txBox="1"/>
            <p:nvPr/>
          </p:nvSpPr>
          <p:spPr>
            <a:xfrm>
              <a:off x="5652120" y="908719"/>
              <a:ext cx="3096344" cy="4248474"/>
            </a:xfrm>
            <a:prstGeom prst="rect">
              <a:avLst/>
            </a:prstGeom>
            <a:noFill/>
          </p:spPr>
          <p:txBody>
            <a:bodyPr wrap="square" lIns="180000" tIns="180000" rIns="180000" bIns="180000" rtlCol="0">
              <a:noAutofit/>
            </a:bodyPr>
            <a:lstStyle/>
            <a:p>
              <a:r>
                <a:rPr lang="fr-FR" sz="1600" b="1" dirty="0" smtClean="0">
                  <a:hlinkClick r:id="rId12" action="ppaction://hlinksldjump"/>
                </a:rPr>
                <a:t>Chargé de projets</a:t>
              </a:r>
              <a:endParaRPr lang="de-DE" sz="800" dirty="0"/>
            </a:p>
          </p:txBody>
        </p:sp>
      </p:grpSp>
      <p:grpSp>
        <p:nvGrpSpPr>
          <p:cNvPr id="33" name="Group 32"/>
          <p:cNvGrpSpPr/>
          <p:nvPr/>
        </p:nvGrpSpPr>
        <p:grpSpPr>
          <a:xfrm>
            <a:off x="6948264" y="1465140"/>
            <a:ext cx="1800200" cy="1243780"/>
            <a:chOff x="5652120" y="908719"/>
            <a:chExt cx="3096344" cy="4594868"/>
          </a:xfrm>
        </p:grpSpPr>
        <p:grpSp>
          <p:nvGrpSpPr>
            <p:cNvPr id="34" name="Gruppierung 9"/>
            <p:cNvGrpSpPr/>
            <p:nvPr/>
          </p:nvGrpSpPr>
          <p:grpSpPr>
            <a:xfrm>
              <a:off x="5652120" y="908719"/>
              <a:ext cx="3093882" cy="4248474"/>
              <a:chOff x="5410200" y="685800"/>
              <a:chExt cx="3093882" cy="3265512"/>
            </a:xfrm>
          </p:grpSpPr>
          <p:sp>
            <p:nvSpPr>
              <p:cNvPr id="36"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37"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35" name="Textfeld 8"/>
            <p:cNvSpPr txBox="1"/>
            <p:nvPr/>
          </p:nvSpPr>
          <p:spPr>
            <a:xfrm>
              <a:off x="5652120" y="908719"/>
              <a:ext cx="3096344" cy="4594868"/>
            </a:xfrm>
            <a:prstGeom prst="rect">
              <a:avLst/>
            </a:prstGeom>
            <a:noFill/>
          </p:spPr>
          <p:txBody>
            <a:bodyPr wrap="square" lIns="180000" tIns="180000" rIns="180000" bIns="180000" rtlCol="0">
              <a:noAutofit/>
            </a:bodyPr>
            <a:lstStyle/>
            <a:p>
              <a:r>
                <a:rPr lang="fr-FR" sz="1600" b="1" dirty="0" smtClean="0">
                  <a:hlinkClick r:id="rId13" action="ppaction://hlinksldjump"/>
                </a:rPr>
                <a:t>Ingénieur BE ou chargé de projet</a:t>
              </a:r>
              <a:endParaRPr lang="de-DE" sz="800" dirty="0"/>
            </a:p>
          </p:txBody>
        </p:sp>
      </p:grpSp>
      <p:grpSp>
        <p:nvGrpSpPr>
          <p:cNvPr id="38" name="Group 37"/>
          <p:cNvGrpSpPr/>
          <p:nvPr/>
        </p:nvGrpSpPr>
        <p:grpSpPr>
          <a:xfrm>
            <a:off x="6937155" y="2745334"/>
            <a:ext cx="1800200" cy="769430"/>
            <a:chOff x="5652120" y="908719"/>
            <a:chExt cx="3096344" cy="4248474"/>
          </a:xfrm>
        </p:grpSpPr>
        <p:grpSp>
          <p:nvGrpSpPr>
            <p:cNvPr id="39" name="Gruppierung 9"/>
            <p:cNvGrpSpPr/>
            <p:nvPr/>
          </p:nvGrpSpPr>
          <p:grpSpPr>
            <a:xfrm>
              <a:off x="5652120" y="908719"/>
              <a:ext cx="3093882" cy="4248474"/>
              <a:chOff x="5410200" y="685800"/>
              <a:chExt cx="3093882" cy="3265512"/>
            </a:xfrm>
          </p:grpSpPr>
          <p:sp>
            <p:nvSpPr>
              <p:cNvPr id="4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4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40" name="Textfeld 8"/>
            <p:cNvSpPr txBox="1"/>
            <p:nvPr/>
          </p:nvSpPr>
          <p:spPr>
            <a:xfrm>
              <a:off x="5652120" y="908719"/>
              <a:ext cx="3096344" cy="3222587"/>
            </a:xfrm>
            <a:prstGeom prst="rect">
              <a:avLst/>
            </a:prstGeom>
            <a:noFill/>
          </p:spPr>
          <p:txBody>
            <a:bodyPr wrap="square" lIns="180000" tIns="180000" rIns="180000" bIns="180000" rtlCol="0">
              <a:noAutofit/>
            </a:bodyPr>
            <a:lstStyle/>
            <a:p>
              <a:r>
                <a:rPr lang="fr-FR" sz="1600" b="1" dirty="0" smtClean="0">
                  <a:hlinkClick r:id="rId14" action="ppaction://hlinksldjump"/>
                </a:rPr>
                <a:t>Technicien</a:t>
              </a:r>
              <a:endParaRPr lang="de-DE" sz="800" dirty="0"/>
            </a:p>
          </p:txBody>
        </p:sp>
      </p:grpSp>
      <p:grpSp>
        <p:nvGrpSpPr>
          <p:cNvPr id="43" name="Group 42"/>
          <p:cNvGrpSpPr/>
          <p:nvPr/>
        </p:nvGrpSpPr>
        <p:grpSpPr>
          <a:xfrm>
            <a:off x="6743349" y="5707318"/>
            <a:ext cx="2149131" cy="769430"/>
            <a:chOff x="5652120" y="908719"/>
            <a:chExt cx="3096344" cy="4248474"/>
          </a:xfrm>
        </p:grpSpPr>
        <p:grpSp>
          <p:nvGrpSpPr>
            <p:cNvPr id="44" name="Gruppierung 9"/>
            <p:cNvGrpSpPr/>
            <p:nvPr/>
          </p:nvGrpSpPr>
          <p:grpSpPr>
            <a:xfrm>
              <a:off x="5652120" y="908719"/>
              <a:ext cx="3093882" cy="4248474"/>
              <a:chOff x="5410200" y="685800"/>
              <a:chExt cx="3093882" cy="3265512"/>
            </a:xfrm>
          </p:grpSpPr>
          <p:sp>
            <p:nvSpPr>
              <p:cNvPr id="46"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47"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45" name="Textfeld 8"/>
            <p:cNvSpPr txBox="1"/>
            <p:nvPr/>
          </p:nvSpPr>
          <p:spPr>
            <a:xfrm>
              <a:off x="5652120" y="908719"/>
              <a:ext cx="3096344" cy="3222587"/>
            </a:xfrm>
            <a:prstGeom prst="rect">
              <a:avLst/>
            </a:prstGeom>
            <a:noFill/>
          </p:spPr>
          <p:txBody>
            <a:bodyPr wrap="square" lIns="180000" tIns="180000" rIns="180000" bIns="180000" rtlCol="0">
              <a:noAutofit/>
            </a:bodyPr>
            <a:lstStyle/>
            <a:p>
              <a:r>
                <a:rPr lang="fr-FR" sz="1600" b="1" dirty="0" smtClean="0">
                  <a:hlinkClick r:id="rId15" action="ppaction://hlinksldjump"/>
                </a:rPr>
                <a:t>BE, Production</a:t>
              </a:r>
              <a:endParaRPr lang="de-DE" sz="800" dirty="0"/>
            </a:p>
          </p:txBody>
        </p:sp>
      </p:grpSp>
    </p:spTree>
    <p:extLst>
      <p:ext uri="{BB962C8B-B14F-4D97-AF65-F5344CB8AC3E}">
        <p14:creationId xmlns:p14="http://schemas.microsoft.com/office/powerpoint/2010/main" val="123744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Les métiers de la robotique</a:t>
            </a:r>
            <a:br>
              <a:rPr lang="fr-FR" dirty="0" smtClean="0"/>
            </a:br>
            <a:r>
              <a:rPr lang="fr-FR" dirty="0" smtClean="0"/>
              <a:t>Quelques exemples</a:t>
            </a:r>
            <a:endParaRPr lang="fr-FR" dirty="0"/>
          </a:p>
        </p:txBody>
      </p:sp>
      <p:sp>
        <p:nvSpPr>
          <p:cNvPr id="6" name="Espace réservé du contenu 2"/>
          <p:cNvSpPr>
            <a:spLocks noGrp="1"/>
          </p:cNvSpPr>
          <p:nvPr>
            <p:ph idx="4294967295"/>
          </p:nvPr>
        </p:nvSpPr>
        <p:spPr>
          <a:xfrm>
            <a:off x="755576" y="3356992"/>
            <a:ext cx="3017235" cy="710191"/>
          </a:xfrm>
          <a:custGeom>
            <a:avLst/>
            <a:gdLst>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83310 w 3478157"/>
              <a:gd name="connsiteY1" fmla="*/ 23428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2381 w 3480538"/>
              <a:gd name="connsiteY0" fmla="*/ 0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2381 w 3480538"/>
              <a:gd name="connsiteY5" fmla="*/ 0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0538"/>
              <a:gd name="connsiteY0" fmla="*/ 1090612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90612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2919"/>
              <a:gd name="connsiteY0" fmla="*/ 1090612 h 2632933"/>
              <a:gd name="connsiteX1" fmla="*/ 3480538 w 3482919"/>
              <a:gd name="connsiteY1" fmla="*/ 0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90612 h 2632933"/>
              <a:gd name="connsiteX0" fmla="*/ 2975041 w 3482919"/>
              <a:gd name="connsiteY0" fmla="*/ 2632933 h 2632933"/>
              <a:gd name="connsiteX1" fmla="*/ 3266641 w 3482919"/>
              <a:gd name="connsiteY1" fmla="*/ 2342836 h 2632933"/>
              <a:gd name="connsiteX2" fmla="*/ 3480538 w 3482919"/>
              <a:gd name="connsiteY2" fmla="*/ 2127436 h 2632933"/>
              <a:gd name="connsiteX3" fmla="*/ 2975041 w 3482919"/>
              <a:gd name="connsiteY3" fmla="*/ 2632933 h 2632933"/>
              <a:gd name="connsiteX0" fmla="*/ 2975041 w 3482919"/>
              <a:gd name="connsiteY0" fmla="*/ 2632933 h 2632933"/>
              <a:gd name="connsiteX1" fmla="*/ 3285691 w 3482919"/>
              <a:gd name="connsiteY1" fmla="*/ 2342836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88231 h 2632933"/>
              <a:gd name="connsiteX6" fmla="*/ 3482919 w 3482919"/>
              <a:gd name="connsiteY6" fmla="*/ 1090612 h 2632933"/>
              <a:gd name="connsiteX7" fmla="*/ 3480538 w 3482919"/>
              <a:gd name="connsiteY7" fmla="*/ 2127436 h 2632933"/>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285691 w 3482919"/>
              <a:gd name="connsiteY1" fmla="*/ 1254605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0 h 1544702"/>
              <a:gd name="connsiteX6" fmla="*/ 3482919 w 3482919"/>
              <a:gd name="connsiteY6" fmla="*/ 2381 h 1544702"/>
              <a:gd name="connsiteX7" fmla="*/ 3480538 w 3482919"/>
              <a:gd name="connsiteY7"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0" fmla="*/ 2014 w 3484933"/>
              <a:gd name="connsiteY0" fmla="*/ 2381 h 1544702"/>
              <a:gd name="connsiteX1" fmla="*/ 3482552 w 3484933"/>
              <a:gd name="connsiteY1" fmla="*/ 2381 h 1544702"/>
              <a:gd name="connsiteX2" fmla="*/ 3482552 w 3484933"/>
              <a:gd name="connsiteY2" fmla="*/ 1039205 h 1544702"/>
              <a:gd name="connsiteX3" fmla="*/ 2977055 w 3484933"/>
              <a:gd name="connsiteY3" fmla="*/ 1544702 h 1544702"/>
              <a:gd name="connsiteX4" fmla="*/ 4395 w 3484933"/>
              <a:gd name="connsiteY4" fmla="*/ 1544702 h 1544702"/>
              <a:gd name="connsiteX5" fmla="*/ 2014 w 3484933"/>
              <a:gd name="connsiteY5" fmla="*/ 2381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3" fmla="*/ 0 w 3484933"/>
              <a:gd name="connsiteY3" fmla="*/ 1206343 h 1544702"/>
              <a:gd name="connsiteX4" fmla="*/ 2014 w 3484933"/>
              <a:gd name="connsiteY4" fmla="*/ 0 h 1544702"/>
              <a:gd name="connsiteX5" fmla="*/ 3484933 w 3484933"/>
              <a:gd name="connsiteY5" fmla="*/ 2381 h 1544702"/>
              <a:gd name="connsiteX0" fmla="*/ 2116 w 3485035"/>
              <a:gd name="connsiteY0" fmla="*/ 2381 h 1544702"/>
              <a:gd name="connsiteX1" fmla="*/ 3482654 w 3485035"/>
              <a:gd name="connsiteY1" fmla="*/ 2381 h 1544702"/>
              <a:gd name="connsiteX2" fmla="*/ 3482654 w 3485035"/>
              <a:gd name="connsiteY2" fmla="*/ 1039205 h 1544702"/>
              <a:gd name="connsiteX3" fmla="*/ 2977157 w 3485035"/>
              <a:gd name="connsiteY3" fmla="*/ 1544702 h 1544702"/>
              <a:gd name="connsiteX4" fmla="*/ 4497 w 3485035"/>
              <a:gd name="connsiteY4" fmla="*/ 1544702 h 1544702"/>
              <a:gd name="connsiteX5" fmla="*/ 2116 w 3485035"/>
              <a:gd name="connsiteY5" fmla="*/ 2381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3" fmla="*/ 2116 w 3485035"/>
              <a:gd name="connsiteY3" fmla="*/ 0 h 1544702"/>
              <a:gd name="connsiteX4" fmla="*/ 3485035 w 3485035"/>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3" fmla="*/ 2129 w 3485048"/>
              <a:gd name="connsiteY3" fmla="*/ 0 h 1544702"/>
              <a:gd name="connsiteX4" fmla="*/ 3485048 w 3485048"/>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85959 w 3485048"/>
              <a:gd name="connsiteY2" fmla="*/ 1228314 h 1544702"/>
              <a:gd name="connsiteX3" fmla="*/ 2129 w 3485048"/>
              <a:gd name="connsiteY3" fmla="*/ 0 h 1544702"/>
              <a:gd name="connsiteX4" fmla="*/ 3485048 w 3485048"/>
              <a:gd name="connsiteY4"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544702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263468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59592 w 3485048"/>
              <a:gd name="connsiteY0" fmla="*/ 1254680 h 1544702"/>
              <a:gd name="connsiteX1" fmla="*/ 3482667 w 3485048"/>
              <a:gd name="connsiteY1" fmla="*/ 1039205 h 1544702"/>
              <a:gd name="connsiteX2" fmla="*/ 2959592 w 3485048"/>
              <a:gd name="connsiteY2" fmla="*/ 1254680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761837 w 3485048"/>
              <a:gd name="connsiteY0" fmla="*/ 657058 h 1544702"/>
              <a:gd name="connsiteX1" fmla="*/ 3482667 w 3485048"/>
              <a:gd name="connsiteY1" fmla="*/ 1039205 h 1544702"/>
              <a:gd name="connsiteX2" fmla="*/ 2761837 w 3485048"/>
              <a:gd name="connsiteY2" fmla="*/ 657058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3482667 w 3485048"/>
              <a:gd name="connsiteY0" fmla="*/ 1039205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84337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18423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2985959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188230 w 3487061"/>
              <a:gd name="connsiteY1" fmla="*/ 687662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3188230 w 3487061"/>
              <a:gd name="connsiteY0" fmla="*/ 687662 h 1206343"/>
              <a:gd name="connsiteX1" fmla="*/ 2761837 w 3487061"/>
              <a:gd name="connsiteY1" fmla="*/ 657058 h 1206343"/>
              <a:gd name="connsiteX2" fmla="*/ 3279670 w 3487061"/>
              <a:gd name="connsiteY2"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503145"/>
              <a:gd name="connsiteY0" fmla="*/ 18858 h 1227214"/>
              <a:gd name="connsiteX1" fmla="*/ 3482667 w 3503145"/>
              <a:gd name="connsiteY1" fmla="*/ 18858 h 1227214"/>
              <a:gd name="connsiteX2" fmla="*/ 3487061 w 3503145"/>
              <a:gd name="connsiteY2" fmla="*/ 835968 h 1227214"/>
              <a:gd name="connsiteX3" fmla="*/ 3056273 w 3503145"/>
              <a:gd name="connsiteY3" fmla="*/ 1222820 h 1227214"/>
              <a:gd name="connsiteX4" fmla="*/ 115 w 3503145"/>
              <a:gd name="connsiteY4" fmla="*/ 1227214 h 1227214"/>
              <a:gd name="connsiteX5" fmla="*/ 2129 w 3503145"/>
              <a:gd name="connsiteY5" fmla="*/ 18858 h 1227214"/>
              <a:gd name="connsiteX0" fmla="*/ 3473757 w 3503145"/>
              <a:gd name="connsiteY0" fmla="*/ 18788 h 1227214"/>
              <a:gd name="connsiteX1" fmla="*/ 3279670 w 3503145"/>
              <a:gd name="connsiteY1" fmla="*/ 795579 h 1227214"/>
              <a:gd name="connsiteX0" fmla="*/ 2129 w 3503145"/>
              <a:gd name="connsiteY0" fmla="*/ 16477 h 1227214"/>
              <a:gd name="connsiteX1" fmla="*/ 3485048 w 3503145"/>
              <a:gd name="connsiteY1" fmla="*/ 18858 h 1227214"/>
              <a:gd name="connsiteX0" fmla="*/ 2129 w 3516042"/>
              <a:gd name="connsiteY0" fmla="*/ 18090 h 1226446"/>
              <a:gd name="connsiteX1" fmla="*/ 3482667 w 3516042"/>
              <a:gd name="connsiteY1" fmla="*/ 18090 h 1226446"/>
              <a:gd name="connsiteX2" fmla="*/ 3487061 w 3516042"/>
              <a:gd name="connsiteY2" fmla="*/ 835200 h 1226446"/>
              <a:gd name="connsiteX3" fmla="*/ 3056273 w 3516042"/>
              <a:gd name="connsiteY3" fmla="*/ 1222052 h 1226446"/>
              <a:gd name="connsiteX4" fmla="*/ 115 w 3516042"/>
              <a:gd name="connsiteY4" fmla="*/ 1226446 h 1226446"/>
              <a:gd name="connsiteX5" fmla="*/ 2129 w 3516042"/>
              <a:gd name="connsiteY5" fmla="*/ 18090 h 1226446"/>
              <a:gd name="connsiteX0" fmla="*/ 3473757 w 3516042"/>
              <a:gd name="connsiteY0" fmla="*/ 18020 h 1226446"/>
              <a:gd name="connsiteX1" fmla="*/ 3495004 w 3516042"/>
              <a:gd name="connsiteY1" fmla="*/ 843148 h 1226446"/>
              <a:gd name="connsiteX0" fmla="*/ 2129 w 3516042"/>
              <a:gd name="connsiteY0" fmla="*/ 15709 h 1226446"/>
              <a:gd name="connsiteX1" fmla="*/ 3485048 w 3516042"/>
              <a:gd name="connsiteY1" fmla="*/ 18090 h 1226446"/>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93837 w 3552241"/>
              <a:gd name="connsiteY1" fmla="*/ 283510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81917 w 3552241"/>
              <a:gd name="connsiteY1" fmla="*/ 243962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46760 w 3552241"/>
              <a:gd name="connsiteY1" fmla="*/ 446098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51155 w 3552241"/>
              <a:gd name="connsiteY1" fmla="*/ 33036 h 1241392"/>
              <a:gd name="connsiteX2" fmla="*/ 2129 w 3552241"/>
              <a:gd name="connsiteY2" fmla="*/ 30655 h 1241392"/>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174927 w 3495004"/>
              <a:gd name="connsiteY0" fmla="*/ 314305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17646 h 1226002"/>
              <a:gd name="connsiteX1" fmla="*/ 3482667 w 3495004"/>
              <a:gd name="connsiteY1" fmla="*/ 17646 h 1226002"/>
              <a:gd name="connsiteX2" fmla="*/ 3487061 w 3495004"/>
              <a:gd name="connsiteY2" fmla="*/ 834756 h 1226002"/>
              <a:gd name="connsiteX3" fmla="*/ 3056273 w 3495004"/>
              <a:gd name="connsiteY3" fmla="*/ 1221608 h 1226002"/>
              <a:gd name="connsiteX4" fmla="*/ 115 w 3495004"/>
              <a:gd name="connsiteY4" fmla="*/ 1226002 h 1226002"/>
              <a:gd name="connsiteX5" fmla="*/ 2129 w 3495004"/>
              <a:gd name="connsiteY5" fmla="*/ 17646 h 1226002"/>
              <a:gd name="connsiteX0" fmla="*/ 3482546 w 3495004"/>
              <a:gd name="connsiteY0" fmla="*/ 0 h 1226002"/>
              <a:gd name="connsiteX1" fmla="*/ 3495004 w 3495004"/>
              <a:gd name="connsiteY1" fmla="*/ 842704 h 1226002"/>
              <a:gd name="connsiteX0" fmla="*/ 2129 w 3495004"/>
              <a:gd name="connsiteY0" fmla="*/ 15265 h 1226002"/>
              <a:gd name="connsiteX1" fmla="*/ 2751155 w 3495004"/>
              <a:gd name="connsiteY1" fmla="*/ 17646 h 1226002"/>
              <a:gd name="connsiteX2" fmla="*/ 2129 w 3495004"/>
              <a:gd name="connsiteY2" fmla="*/ 15265 h 1226002"/>
            </a:gdLst>
            <a:ahLst/>
            <a:cxnLst>
              <a:cxn ang="0">
                <a:pos x="connsiteX0" y="connsiteY0"/>
              </a:cxn>
              <a:cxn ang="0">
                <a:pos x="connsiteX1" y="connsiteY1"/>
              </a:cxn>
              <a:cxn ang="0">
                <a:pos x="connsiteX2" y="connsiteY2"/>
              </a:cxn>
            </a:cxnLst>
            <a:rect l="l" t="t" r="r" b="b"/>
            <a:pathLst>
              <a:path w="3495004" h="1226002" stroke="0" extrusionOk="0">
                <a:moveTo>
                  <a:pt x="2129" y="17646"/>
                </a:moveTo>
                <a:lnTo>
                  <a:pt x="3482667" y="17646"/>
                </a:lnTo>
                <a:cubicBezTo>
                  <a:pt x="3484132" y="281228"/>
                  <a:pt x="3485596" y="571174"/>
                  <a:pt x="3487061" y="834756"/>
                </a:cubicBezTo>
                <a:lnTo>
                  <a:pt x="3056273" y="1221608"/>
                </a:lnTo>
                <a:lnTo>
                  <a:pt x="115" y="1226002"/>
                </a:lnTo>
                <a:cubicBezTo>
                  <a:pt x="-679" y="711895"/>
                  <a:pt x="2923" y="531753"/>
                  <a:pt x="2129" y="17646"/>
                </a:cubicBezTo>
                <a:close/>
              </a:path>
              <a:path w="3495004" h="1226002" fill="darkenLess" stroke="0" extrusionOk="0">
                <a:moveTo>
                  <a:pt x="3482546" y="0"/>
                </a:moveTo>
                <a:cubicBezTo>
                  <a:pt x="3492840" y="609288"/>
                  <a:pt x="3485555" y="357296"/>
                  <a:pt x="3495004" y="842704"/>
                </a:cubicBezTo>
              </a:path>
              <a:path w="3495004" h="1226002" fill="none" extrusionOk="0">
                <a:moveTo>
                  <a:pt x="2129" y="15265"/>
                </a:moveTo>
                <a:lnTo>
                  <a:pt x="2751155" y="17646"/>
                </a:lnTo>
                <a:lnTo>
                  <a:pt x="2129" y="15265"/>
                </a:lnTo>
                <a:close/>
              </a:path>
            </a:pathLst>
          </a:custGeom>
        </p:spPr>
        <p:txBody>
          <a:bodyPr/>
          <a:lstStyle/>
          <a:p>
            <a:r>
              <a:rPr lang="fr-FR" sz="1800" dirty="0" smtClean="0"/>
              <a:t>Un produit, Une équipe</a:t>
            </a:r>
            <a:endParaRPr lang="fr-FR" sz="1800" dirty="0"/>
          </a:p>
        </p:txBody>
      </p:sp>
      <p:sp>
        <p:nvSpPr>
          <p:cNvPr id="7" name="Espace réservé du contenu 4"/>
          <p:cNvSpPr>
            <a:spLocks noGrp="1"/>
          </p:cNvSpPr>
          <p:nvPr>
            <p:ph idx="4294967295"/>
          </p:nvPr>
        </p:nvSpPr>
        <p:spPr>
          <a:xfrm>
            <a:off x="4211960" y="3424093"/>
            <a:ext cx="1937115" cy="710191"/>
          </a:xfrm>
          <a:custGeom>
            <a:avLst/>
            <a:gdLst>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83310 w 3478157"/>
              <a:gd name="connsiteY1" fmla="*/ 23428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2381 w 3480538"/>
              <a:gd name="connsiteY0" fmla="*/ 0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2381 w 3480538"/>
              <a:gd name="connsiteY5" fmla="*/ 0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0538"/>
              <a:gd name="connsiteY0" fmla="*/ 1090612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90612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2919"/>
              <a:gd name="connsiteY0" fmla="*/ 1090612 h 2632933"/>
              <a:gd name="connsiteX1" fmla="*/ 3480538 w 3482919"/>
              <a:gd name="connsiteY1" fmla="*/ 0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90612 h 2632933"/>
              <a:gd name="connsiteX0" fmla="*/ 2975041 w 3482919"/>
              <a:gd name="connsiteY0" fmla="*/ 2632933 h 2632933"/>
              <a:gd name="connsiteX1" fmla="*/ 3266641 w 3482919"/>
              <a:gd name="connsiteY1" fmla="*/ 2342836 h 2632933"/>
              <a:gd name="connsiteX2" fmla="*/ 3480538 w 3482919"/>
              <a:gd name="connsiteY2" fmla="*/ 2127436 h 2632933"/>
              <a:gd name="connsiteX3" fmla="*/ 2975041 w 3482919"/>
              <a:gd name="connsiteY3" fmla="*/ 2632933 h 2632933"/>
              <a:gd name="connsiteX0" fmla="*/ 2975041 w 3482919"/>
              <a:gd name="connsiteY0" fmla="*/ 2632933 h 2632933"/>
              <a:gd name="connsiteX1" fmla="*/ 3285691 w 3482919"/>
              <a:gd name="connsiteY1" fmla="*/ 2342836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88231 h 2632933"/>
              <a:gd name="connsiteX6" fmla="*/ 3482919 w 3482919"/>
              <a:gd name="connsiteY6" fmla="*/ 1090612 h 2632933"/>
              <a:gd name="connsiteX7" fmla="*/ 3480538 w 3482919"/>
              <a:gd name="connsiteY7" fmla="*/ 2127436 h 2632933"/>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285691 w 3482919"/>
              <a:gd name="connsiteY1" fmla="*/ 1254605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0 h 1544702"/>
              <a:gd name="connsiteX6" fmla="*/ 3482919 w 3482919"/>
              <a:gd name="connsiteY6" fmla="*/ 2381 h 1544702"/>
              <a:gd name="connsiteX7" fmla="*/ 3480538 w 3482919"/>
              <a:gd name="connsiteY7"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0" fmla="*/ 2014 w 3484933"/>
              <a:gd name="connsiteY0" fmla="*/ 2381 h 1544702"/>
              <a:gd name="connsiteX1" fmla="*/ 3482552 w 3484933"/>
              <a:gd name="connsiteY1" fmla="*/ 2381 h 1544702"/>
              <a:gd name="connsiteX2" fmla="*/ 3482552 w 3484933"/>
              <a:gd name="connsiteY2" fmla="*/ 1039205 h 1544702"/>
              <a:gd name="connsiteX3" fmla="*/ 2977055 w 3484933"/>
              <a:gd name="connsiteY3" fmla="*/ 1544702 h 1544702"/>
              <a:gd name="connsiteX4" fmla="*/ 4395 w 3484933"/>
              <a:gd name="connsiteY4" fmla="*/ 1544702 h 1544702"/>
              <a:gd name="connsiteX5" fmla="*/ 2014 w 3484933"/>
              <a:gd name="connsiteY5" fmla="*/ 2381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3" fmla="*/ 0 w 3484933"/>
              <a:gd name="connsiteY3" fmla="*/ 1206343 h 1544702"/>
              <a:gd name="connsiteX4" fmla="*/ 2014 w 3484933"/>
              <a:gd name="connsiteY4" fmla="*/ 0 h 1544702"/>
              <a:gd name="connsiteX5" fmla="*/ 3484933 w 3484933"/>
              <a:gd name="connsiteY5" fmla="*/ 2381 h 1544702"/>
              <a:gd name="connsiteX0" fmla="*/ 2116 w 3485035"/>
              <a:gd name="connsiteY0" fmla="*/ 2381 h 1544702"/>
              <a:gd name="connsiteX1" fmla="*/ 3482654 w 3485035"/>
              <a:gd name="connsiteY1" fmla="*/ 2381 h 1544702"/>
              <a:gd name="connsiteX2" fmla="*/ 3482654 w 3485035"/>
              <a:gd name="connsiteY2" fmla="*/ 1039205 h 1544702"/>
              <a:gd name="connsiteX3" fmla="*/ 2977157 w 3485035"/>
              <a:gd name="connsiteY3" fmla="*/ 1544702 h 1544702"/>
              <a:gd name="connsiteX4" fmla="*/ 4497 w 3485035"/>
              <a:gd name="connsiteY4" fmla="*/ 1544702 h 1544702"/>
              <a:gd name="connsiteX5" fmla="*/ 2116 w 3485035"/>
              <a:gd name="connsiteY5" fmla="*/ 2381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3" fmla="*/ 2116 w 3485035"/>
              <a:gd name="connsiteY3" fmla="*/ 0 h 1544702"/>
              <a:gd name="connsiteX4" fmla="*/ 3485035 w 3485035"/>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3" fmla="*/ 2129 w 3485048"/>
              <a:gd name="connsiteY3" fmla="*/ 0 h 1544702"/>
              <a:gd name="connsiteX4" fmla="*/ 3485048 w 3485048"/>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85959 w 3485048"/>
              <a:gd name="connsiteY2" fmla="*/ 1228314 h 1544702"/>
              <a:gd name="connsiteX3" fmla="*/ 2129 w 3485048"/>
              <a:gd name="connsiteY3" fmla="*/ 0 h 1544702"/>
              <a:gd name="connsiteX4" fmla="*/ 3485048 w 3485048"/>
              <a:gd name="connsiteY4"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544702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263468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59592 w 3485048"/>
              <a:gd name="connsiteY0" fmla="*/ 1254680 h 1544702"/>
              <a:gd name="connsiteX1" fmla="*/ 3482667 w 3485048"/>
              <a:gd name="connsiteY1" fmla="*/ 1039205 h 1544702"/>
              <a:gd name="connsiteX2" fmla="*/ 2959592 w 3485048"/>
              <a:gd name="connsiteY2" fmla="*/ 1254680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761837 w 3485048"/>
              <a:gd name="connsiteY0" fmla="*/ 657058 h 1544702"/>
              <a:gd name="connsiteX1" fmla="*/ 3482667 w 3485048"/>
              <a:gd name="connsiteY1" fmla="*/ 1039205 h 1544702"/>
              <a:gd name="connsiteX2" fmla="*/ 2761837 w 3485048"/>
              <a:gd name="connsiteY2" fmla="*/ 657058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3482667 w 3485048"/>
              <a:gd name="connsiteY0" fmla="*/ 1039205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84337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18423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2985959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188230 w 3487061"/>
              <a:gd name="connsiteY1" fmla="*/ 687662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3188230 w 3487061"/>
              <a:gd name="connsiteY0" fmla="*/ 687662 h 1206343"/>
              <a:gd name="connsiteX1" fmla="*/ 2761837 w 3487061"/>
              <a:gd name="connsiteY1" fmla="*/ 657058 h 1206343"/>
              <a:gd name="connsiteX2" fmla="*/ 3279670 w 3487061"/>
              <a:gd name="connsiteY2"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503145"/>
              <a:gd name="connsiteY0" fmla="*/ 18858 h 1227214"/>
              <a:gd name="connsiteX1" fmla="*/ 3482667 w 3503145"/>
              <a:gd name="connsiteY1" fmla="*/ 18858 h 1227214"/>
              <a:gd name="connsiteX2" fmla="*/ 3487061 w 3503145"/>
              <a:gd name="connsiteY2" fmla="*/ 835968 h 1227214"/>
              <a:gd name="connsiteX3" fmla="*/ 3056273 w 3503145"/>
              <a:gd name="connsiteY3" fmla="*/ 1222820 h 1227214"/>
              <a:gd name="connsiteX4" fmla="*/ 115 w 3503145"/>
              <a:gd name="connsiteY4" fmla="*/ 1227214 h 1227214"/>
              <a:gd name="connsiteX5" fmla="*/ 2129 w 3503145"/>
              <a:gd name="connsiteY5" fmla="*/ 18858 h 1227214"/>
              <a:gd name="connsiteX0" fmla="*/ 3473757 w 3503145"/>
              <a:gd name="connsiteY0" fmla="*/ 18788 h 1227214"/>
              <a:gd name="connsiteX1" fmla="*/ 3279670 w 3503145"/>
              <a:gd name="connsiteY1" fmla="*/ 795579 h 1227214"/>
              <a:gd name="connsiteX0" fmla="*/ 2129 w 3503145"/>
              <a:gd name="connsiteY0" fmla="*/ 16477 h 1227214"/>
              <a:gd name="connsiteX1" fmla="*/ 3485048 w 3503145"/>
              <a:gd name="connsiteY1" fmla="*/ 18858 h 1227214"/>
              <a:gd name="connsiteX0" fmla="*/ 2129 w 3516042"/>
              <a:gd name="connsiteY0" fmla="*/ 18090 h 1226446"/>
              <a:gd name="connsiteX1" fmla="*/ 3482667 w 3516042"/>
              <a:gd name="connsiteY1" fmla="*/ 18090 h 1226446"/>
              <a:gd name="connsiteX2" fmla="*/ 3487061 w 3516042"/>
              <a:gd name="connsiteY2" fmla="*/ 835200 h 1226446"/>
              <a:gd name="connsiteX3" fmla="*/ 3056273 w 3516042"/>
              <a:gd name="connsiteY3" fmla="*/ 1222052 h 1226446"/>
              <a:gd name="connsiteX4" fmla="*/ 115 w 3516042"/>
              <a:gd name="connsiteY4" fmla="*/ 1226446 h 1226446"/>
              <a:gd name="connsiteX5" fmla="*/ 2129 w 3516042"/>
              <a:gd name="connsiteY5" fmla="*/ 18090 h 1226446"/>
              <a:gd name="connsiteX0" fmla="*/ 3473757 w 3516042"/>
              <a:gd name="connsiteY0" fmla="*/ 18020 h 1226446"/>
              <a:gd name="connsiteX1" fmla="*/ 3495004 w 3516042"/>
              <a:gd name="connsiteY1" fmla="*/ 843148 h 1226446"/>
              <a:gd name="connsiteX0" fmla="*/ 2129 w 3516042"/>
              <a:gd name="connsiteY0" fmla="*/ 15709 h 1226446"/>
              <a:gd name="connsiteX1" fmla="*/ 3485048 w 3516042"/>
              <a:gd name="connsiteY1" fmla="*/ 18090 h 1226446"/>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93837 w 3552241"/>
              <a:gd name="connsiteY1" fmla="*/ 283510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81917 w 3552241"/>
              <a:gd name="connsiteY1" fmla="*/ 243962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46760 w 3552241"/>
              <a:gd name="connsiteY1" fmla="*/ 446098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51155 w 3552241"/>
              <a:gd name="connsiteY1" fmla="*/ 33036 h 1241392"/>
              <a:gd name="connsiteX2" fmla="*/ 2129 w 3552241"/>
              <a:gd name="connsiteY2" fmla="*/ 30655 h 1241392"/>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174927 w 3495004"/>
              <a:gd name="connsiteY0" fmla="*/ 314305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17646 h 1226002"/>
              <a:gd name="connsiteX1" fmla="*/ 3482667 w 3495004"/>
              <a:gd name="connsiteY1" fmla="*/ 17646 h 1226002"/>
              <a:gd name="connsiteX2" fmla="*/ 3487061 w 3495004"/>
              <a:gd name="connsiteY2" fmla="*/ 834756 h 1226002"/>
              <a:gd name="connsiteX3" fmla="*/ 3056273 w 3495004"/>
              <a:gd name="connsiteY3" fmla="*/ 1221608 h 1226002"/>
              <a:gd name="connsiteX4" fmla="*/ 115 w 3495004"/>
              <a:gd name="connsiteY4" fmla="*/ 1226002 h 1226002"/>
              <a:gd name="connsiteX5" fmla="*/ 2129 w 3495004"/>
              <a:gd name="connsiteY5" fmla="*/ 17646 h 1226002"/>
              <a:gd name="connsiteX0" fmla="*/ 3482546 w 3495004"/>
              <a:gd name="connsiteY0" fmla="*/ 0 h 1226002"/>
              <a:gd name="connsiteX1" fmla="*/ 3495004 w 3495004"/>
              <a:gd name="connsiteY1" fmla="*/ 842704 h 1226002"/>
              <a:gd name="connsiteX0" fmla="*/ 2129 w 3495004"/>
              <a:gd name="connsiteY0" fmla="*/ 15265 h 1226002"/>
              <a:gd name="connsiteX1" fmla="*/ 2751155 w 3495004"/>
              <a:gd name="connsiteY1" fmla="*/ 17646 h 1226002"/>
              <a:gd name="connsiteX2" fmla="*/ 2129 w 3495004"/>
              <a:gd name="connsiteY2" fmla="*/ 15265 h 1226002"/>
            </a:gdLst>
            <a:ahLst/>
            <a:cxnLst>
              <a:cxn ang="0">
                <a:pos x="connsiteX0" y="connsiteY0"/>
              </a:cxn>
              <a:cxn ang="0">
                <a:pos x="connsiteX1" y="connsiteY1"/>
              </a:cxn>
              <a:cxn ang="0">
                <a:pos x="connsiteX2" y="connsiteY2"/>
              </a:cxn>
            </a:cxnLst>
            <a:rect l="l" t="t" r="r" b="b"/>
            <a:pathLst>
              <a:path w="3495004" h="1226002" stroke="0" extrusionOk="0">
                <a:moveTo>
                  <a:pt x="2129" y="17646"/>
                </a:moveTo>
                <a:lnTo>
                  <a:pt x="3482667" y="17646"/>
                </a:lnTo>
                <a:cubicBezTo>
                  <a:pt x="3484132" y="281228"/>
                  <a:pt x="3485596" y="571174"/>
                  <a:pt x="3487061" y="834756"/>
                </a:cubicBezTo>
                <a:lnTo>
                  <a:pt x="3056273" y="1221608"/>
                </a:lnTo>
                <a:lnTo>
                  <a:pt x="115" y="1226002"/>
                </a:lnTo>
                <a:cubicBezTo>
                  <a:pt x="-679" y="711895"/>
                  <a:pt x="2923" y="531753"/>
                  <a:pt x="2129" y="17646"/>
                </a:cubicBezTo>
                <a:close/>
              </a:path>
              <a:path w="3495004" h="1226002" fill="darkenLess" stroke="0" extrusionOk="0">
                <a:moveTo>
                  <a:pt x="3482546" y="0"/>
                </a:moveTo>
                <a:cubicBezTo>
                  <a:pt x="3492840" y="609288"/>
                  <a:pt x="3485555" y="357296"/>
                  <a:pt x="3495004" y="842704"/>
                </a:cubicBezTo>
              </a:path>
              <a:path w="3495004" h="1226002" fill="none" extrusionOk="0">
                <a:moveTo>
                  <a:pt x="2129" y="15265"/>
                </a:moveTo>
                <a:lnTo>
                  <a:pt x="2751155" y="17646"/>
                </a:lnTo>
                <a:lnTo>
                  <a:pt x="2129" y="15265"/>
                </a:lnTo>
                <a:close/>
              </a:path>
            </a:pathLst>
          </a:custGeom>
        </p:spPr>
        <p:txBody>
          <a:bodyPr/>
          <a:lstStyle/>
          <a:p>
            <a:r>
              <a:rPr lang="fr-FR" sz="1600"/>
              <a:t>Des intégrateurs</a:t>
            </a:r>
          </a:p>
        </p:txBody>
      </p:sp>
      <p:sp>
        <p:nvSpPr>
          <p:cNvPr id="8" name="Espace réservé du contenu 5"/>
          <p:cNvSpPr>
            <a:spLocks noGrp="1"/>
          </p:cNvSpPr>
          <p:nvPr>
            <p:ph idx="4294967295"/>
          </p:nvPr>
        </p:nvSpPr>
        <p:spPr>
          <a:xfrm>
            <a:off x="6633892" y="3424093"/>
            <a:ext cx="1937115" cy="710191"/>
          </a:xfrm>
          <a:custGeom>
            <a:avLst/>
            <a:gdLst>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92835 w 3478157"/>
              <a:gd name="connsiteY1" fmla="*/ 2447611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073760 w 3478157"/>
              <a:gd name="connsiteY1" fmla="*/ 22285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445235 w 3478157"/>
              <a:gd name="connsiteY1" fmla="*/ 24190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0 w 3478157"/>
              <a:gd name="connsiteY0" fmla="*/ 0 h 2632933"/>
              <a:gd name="connsiteX1" fmla="*/ 3478157 w 3478157"/>
              <a:gd name="connsiteY1" fmla="*/ 0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0" fmla="*/ 2972660 w 3478157"/>
              <a:gd name="connsiteY0" fmla="*/ 2632933 h 2632933"/>
              <a:gd name="connsiteX1" fmla="*/ 3264260 w 3478157"/>
              <a:gd name="connsiteY1" fmla="*/ 2342836 h 2632933"/>
              <a:gd name="connsiteX2" fmla="*/ 3478157 w 3478157"/>
              <a:gd name="connsiteY2" fmla="*/ 2127436 h 2632933"/>
              <a:gd name="connsiteX3" fmla="*/ 2972660 w 3478157"/>
              <a:gd name="connsiteY3" fmla="*/ 2632933 h 2632933"/>
              <a:gd name="connsiteX0" fmla="*/ 2972660 w 3478157"/>
              <a:gd name="connsiteY0" fmla="*/ 2632933 h 2632933"/>
              <a:gd name="connsiteX1" fmla="*/ 3283310 w 3478157"/>
              <a:gd name="connsiteY1" fmla="*/ 2342836 h 2632933"/>
              <a:gd name="connsiteX2" fmla="*/ 3478157 w 3478157"/>
              <a:gd name="connsiteY2" fmla="*/ 2127436 h 2632933"/>
              <a:gd name="connsiteX3" fmla="*/ 2972660 w 3478157"/>
              <a:gd name="connsiteY3" fmla="*/ 2632933 h 2632933"/>
              <a:gd name="connsiteX4" fmla="*/ 0 w 3478157"/>
              <a:gd name="connsiteY4" fmla="*/ 2632933 h 2632933"/>
              <a:gd name="connsiteX5" fmla="*/ 0 w 3478157"/>
              <a:gd name="connsiteY5" fmla="*/ 0 h 2632933"/>
              <a:gd name="connsiteX6" fmla="*/ 3478157 w 3478157"/>
              <a:gd name="connsiteY6" fmla="*/ 0 h 2632933"/>
              <a:gd name="connsiteX7" fmla="*/ 3478157 w 3478157"/>
              <a:gd name="connsiteY7" fmla="*/ 2127436 h 2632933"/>
              <a:gd name="connsiteX0" fmla="*/ 2381 w 3480538"/>
              <a:gd name="connsiteY0" fmla="*/ 0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2381 w 3480538"/>
              <a:gd name="connsiteY5" fmla="*/ 0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0538"/>
              <a:gd name="connsiteY0" fmla="*/ 1090612 h 2632933"/>
              <a:gd name="connsiteX1" fmla="*/ 3480538 w 3480538"/>
              <a:gd name="connsiteY1" fmla="*/ 0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90612 h 2632933"/>
              <a:gd name="connsiteX0" fmla="*/ 2975041 w 3480538"/>
              <a:gd name="connsiteY0" fmla="*/ 2632933 h 2632933"/>
              <a:gd name="connsiteX1" fmla="*/ 3266641 w 3480538"/>
              <a:gd name="connsiteY1" fmla="*/ 2342836 h 2632933"/>
              <a:gd name="connsiteX2" fmla="*/ 3480538 w 3480538"/>
              <a:gd name="connsiteY2" fmla="*/ 2127436 h 2632933"/>
              <a:gd name="connsiteX3" fmla="*/ 2975041 w 3480538"/>
              <a:gd name="connsiteY3" fmla="*/ 2632933 h 2632933"/>
              <a:gd name="connsiteX0" fmla="*/ 2975041 w 3480538"/>
              <a:gd name="connsiteY0" fmla="*/ 2632933 h 2632933"/>
              <a:gd name="connsiteX1" fmla="*/ 3285691 w 3480538"/>
              <a:gd name="connsiteY1" fmla="*/ 2342836 h 2632933"/>
              <a:gd name="connsiteX2" fmla="*/ 3480538 w 3480538"/>
              <a:gd name="connsiteY2" fmla="*/ 2127436 h 2632933"/>
              <a:gd name="connsiteX3" fmla="*/ 2975041 w 3480538"/>
              <a:gd name="connsiteY3" fmla="*/ 2632933 h 2632933"/>
              <a:gd name="connsiteX4" fmla="*/ 2381 w 3480538"/>
              <a:gd name="connsiteY4" fmla="*/ 2632933 h 2632933"/>
              <a:gd name="connsiteX5" fmla="*/ 0 w 3480538"/>
              <a:gd name="connsiteY5" fmla="*/ 1088231 h 2632933"/>
              <a:gd name="connsiteX6" fmla="*/ 3480538 w 3480538"/>
              <a:gd name="connsiteY6" fmla="*/ 0 h 2632933"/>
              <a:gd name="connsiteX7" fmla="*/ 3480538 w 3480538"/>
              <a:gd name="connsiteY7" fmla="*/ 2127436 h 2632933"/>
              <a:gd name="connsiteX0" fmla="*/ 0 w 3482919"/>
              <a:gd name="connsiteY0" fmla="*/ 1090612 h 2632933"/>
              <a:gd name="connsiteX1" fmla="*/ 3480538 w 3482919"/>
              <a:gd name="connsiteY1" fmla="*/ 0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90612 h 2632933"/>
              <a:gd name="connsiteX0" fmla="*/ 2975041 w 3482919"/>
              <a:gd name="connsiteY0" fmla="*/ 2632933 h 2632933"/>
              <a:gd name="connsiteX1" fmla="*/ 3266641 w 3482919"/>
              <a:gd name="connsiteY1" fmla="*/ 2342836 h 2632933"/>
              <a:gd name="connsiteX2" fmla="*/ 3480538 w 3482919"/>
              <a:gd name="connsiteY2" fmla="*/ 2127436 h 2632933"/>
              <a:gd name="connsiteX3" fmla="*/ 2975041 w 3482919"/>
              <a:gd name="connsiteY3" fmla="*/ 2632933 h 2632933"/>
              <a:gd name="connsiteX0" fmla="*/ 2975041 w 3482919"/>
              <a:gd name="connsiteY0" fmla="*/ 2632933 h 2632933"/>
              <a:gd name="connsiteX1" fmla="*/ 3285691 w 3482919"/>
              <a:gd name="connsiteY1" fmla="*/ 2342836 h 2632933"/>
              <a:gd name="connsiteX2" fmla="*/ 3480538 w 3482919"/>
              <a:gd name="connsiteY2" fmla="*/ 2127436 h 2632933"/>
              <a:gd name="connsiteX3" fmla="*/ 2975041 w 3482919"/>
              <a:gd name="connsiteY3" fmla="*/ 2632933 h 2632933"/>
              <a:gd name="connsiteX4" fmla="*/ 2381 w 3482919"/>
              <a:gd name="connsiteY4" fmla="*/ 2632933 h 2632933"/>
              <a:gd name="connsiteX5" fmla="*/ 0 w 3482919"/>
              <a:gd name="connsiteY5" fmla="*/ 1088231 h 2632933"/>
              <a:gd name="connsiteX6" fmla="*/ 3482919 w 3482919"/>
              <a:gd name="connsiteY6" fmla="*/ 1090612 h 2632933"/>
              <a:gd name="connsiteX7" fmla="*/ 3480538 w 3482919"/>
              <a:gd name="connsiteY7" fmla="*/ 2127436 h 2632933"/>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285691 w 3482919"/>
              <a:gd name="connsiteY1" fmla="*/ 1254605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0 h 1544702"/>
              <a:gd name="connsiteX6" fmla="*/ 3482919 w 3482919"/>
              <a:gd name="connsiteY6" fmla="*/ 2381 h 1544702"/>
              <a:gd name="connsiteX7" fmla="*/ 3480538 w 3482919"/>
              <a:gd name="connsiteY7"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266641 w 3482919"/>
              <a:gd name="connsiteY1" fmla="*/ 1254605 h 1544702"/>
              <a:gd name="connsiteX2" fmla="*/ 3480538 w 3482919"/>
              <a:gd name="connsiteY2" fmla="*/ 1039205 h 1544702"/>
              <a:gd name="connsiteX3" fmla="*/ 2975041 w 3482919"/>
              <a:gd name="connsiteY3"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6" fmla="*/ 3480538 w 3482919"/>
              <a:gd name="connsiteY6" fmla="*/ 1039205 h 1544702"/>
              <a:gd name="connsiteX0" fmla="*/ 0 w 3482919"/>
              <a:gd name="connsiteY0" fmla="*/ 2381 h 1544702"/>
              <a:gd name="connsiteX1" fmla="*/ 3480538 w 3482919"/>
              <a:gd name="connsiteY1" fmla="*/ 2381 h 1544702"/>
              <a:gd name="connsiteX2" fmla="*/ 3480538 w 3482919"/>
              <a:gd name="connsiteY2" fmla="*/ 1039205 h 1544702"/>
              <a:gd name="connsiteX3" fmla="*/ 2975041 w 3482919"/>
              <a:gd name="connsiteY3" fmla="*/ 1544702 h 1544702"/>
              <a:gd name="connsiteX4" fmla="*/ 2381 w 3482919"/>
              <a:gd name="connsiteY4" fmla="*/ 1544702 h 1544702"/>
              <a:gd name="connsiteX5" fmla="*/ 0 w 3482919"/>
              <a:gd name="connsiteY5" fmla="*/ 2381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0" fmla="*/ 2975041 w 3482919"/>
              <a:gd name="connsiteY0" fmla="*/ 1544702 h 1544702"/>
              <a:gd name="connsiteX1" fmla="*/ 3480538 w 3482919"/>
              <a:gd name="connsiteY1" fmla="*/ 1039205 h 1544702"/>
              <a:gd name="connsiteX2" fmla="*/ 2975041 w 3482919"/>
              <a:gd name="connsiteY2" fmla="*/ 1544702 h 1544702"/>
              <a:gd name="connsiteX3" fmla="*/ 2381 w 3482919"/>
              <a:gd name="connsiteY3" fmla="*/ 1544702 h 1544702"/>
              <a:gd name="connsiteX4" fmla="*/ 0 w 3482919"/>
              <a:gd name="connsiteY4" fmla="*/ 0 h 1544702"/>
              <a:gd name="connsiteX5" fmla="*/ 3482919 w 3482919"/>
              <a:gd name="connsiteY5" fmla="*/ 2381 h 1544702"/>
              <a:gd name="connsiteX0" fmla="*/ 2014 w 3484933"/>
              <a:gd name="connsiteY0" fmla="*/ 2381 h 1544702"/>
              <a:gd name="connsiteX1" fmla="*/ 3482552 w 3484933"/>
              <a:gd name="connsiteY1" fmla="*/ 2381 h 1544702"/>
              <a:gd name="connsiteX2" fmla="*/ 3482552 w 3484933"/>
              <a:gd name="connsiteY2" fmla="*/ 1039205 h 1544702"/>
              <a:gd name="connsiteX3" fmla="*/ 2977055 w 3484933"/>
              <a:gd name="connsiteY3" fmla="*/ 1544702 h 1544702"/>
              <a:gd name="connsiteX4" fmla="*/ 4395 w 3484933"/>
              <a:gd name="connsiteY4" fmla="*/ 1544702 h 1544702"/>
              <a:gd name="connsiteX5" fmla="*/ 2014 w 3484933"/>
              <a:gd name="connsiteY5" fmla="*/ 2381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0" fmla="*/ 2977055 w 3484933"/>
              <a:gd name="connsiteY0" fmla="*/ 1544702 h 1544702"/>
              <a:gd name="connsiteX1" fmla="*/ 3482552 w 3484933"/>
              <a:gd name="connsiteY1" fmla="*/ 1039205 h 1544702"/>
              <a:gd name="connsiteX2" fmla="*/ 2977055 w 3484933"/>
              <a:gd name="connsiteY2" fmla="*/ 1544702 h 1544702"/>
              <a:gd name="connsiteX3" fmla="*/ 0 w 3484933"/>
              <a:gd name="connsiteY3" fmla="*/ 1206343 h 1544702"/>
              <a:gd name="connsiteX4" fmla="*/ 2014 w 3484933"/>
              <a:gd name="connsiteY4" fmla="*/ 0 h 1544702"/>
              <a:gd name="connsiteX5" fmla="*/ 3484933 w 3484933"/>
              <a:gd name="connsiteY5" fmla="*/ 2381 h 1544702"/>
              <a:gd name="connsiteX0" fmla="*/ 2116 w 3485035"/>
              <a:gd name="connsiteY0" fmla="*/ 2381 h 1544702"/>
              <a:gd name="connsiteX1" fmla="*/ 3482654 w 3485035"/>
              <a:gd name="connsiteY1" fmla="*/ 2381 h 1544702"/>
              <a:gd name="connsiteX2" fmla="*/ 3482654 w 3485035"/>
              <a:gd name="connsiteY2" fmla="*/ 1039205 h 1544702"/>
              <a:gd name="connsiteX3" fmla="*/ 2977157 w 3485035"/>
              <a:gd name="connsiteY3" fmla="*/ 1544702 h 1544702"/>
              <a:gd name="connsiteX4" fmla="*/ 4497 w 3485035"/>
              <a:gd name="connsiteY4" fmla="*/ 1544702 h 1544702"/>
              <a:gd name="connsiteX5" fmla="*/ 2116 w 3485035"/>
              <a:gd name="connsiteY5" fmla="*/ 2381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0" fmla="*/ 2977157 w 3485035"/>
              <a:gd name="connsiteY0" fmla="*/ 1544702 h 1544702"/>
              <a:gd name="connsiteX1" fmla="*/ 3482654 w 3485035"/>
              <a:gd name="connsiteY1" fmla="*/ 1039205 h 1544702"/>
              <a:gd name="connsiteX2" fmla="*/ 2977157 w 3485035"/>
              <a:gd name="connsiteY2" fmla="*/ 1544702 h 1544702"/>
              <a:gd name="connsiteX3" fmla="*/ 2116 w 3485035"/>
              <a:gd name="connsiteY3" fmla="*/ 0 h 1544702"/>
              <a:gd name="connsiteX4" fmla="*/ 3485035 w 3485035"/>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3" fmla="*/ 2129 w 3485048"/>
              <a:gd name="connsiteY3" fmla="*/ 0 h 1544702"/>
              <a:gd name="connsiteX4" fmla="*/ 3485048 w 3485048"/>
              <a:gd name="connsiteY4"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2977170 w 3485048"/>
              <a:gd name="connsiteY0" fmla="*/ 1544702 h 1544702"/>
              <a:gd name="connsiteX1" fmla="*/ 3482667 w 3485048"/>
              <a:gd name="connsiteY1" fmla="*/ 1039205 h 1544702"/>
              <a:gd name="connsiteX2" fmla="*/ 2985959 w 3485048"/>
              <a:gd name="connsiteY2" fmla="*/ 1228314 h 1544702"/>
              <a:gd name="connsiteX3" fmla="*/ 2129 w 3485048"/>
              <a:gd name="connsiteY3" fmla="*/ 0 h 1544702"/>
              <a:gd name="connsiteX4" fmla="*/ 3485048 w 3485048"/>
              <a:gd name="connsiteY4"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544702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638268"/>
              <a:gd name="connsiteY0" fmla="*/ 2381 h 1544702"/>
              <a:gd name="connsiteX1" fmla="*/ 3482667 w 3638268"/>
              <a:gd name="connsiteY1" fmla="*/ 2381 h 1544702"/>
              <a:gd name="connsiteX2" fmla="*/ 3482667 w 3638268"/>
              <a:gd name="connsiteY2" fmla="*/ 1039205 h 1544702"/>
              <a:gd name="connsiteX3" fmla="*/ 2977170 w 3638268"/>
              <a:gd name="connsiteY3" fmla="*/ 1544702 h 1544702"/>
              <a:gd name="connsiteX4" fmla="*/ 115 w 3638268"/>
              <a:gd name="connsiteY4" fmla="*/ 1158006 h 1544702"/>
              <a:gd name="connsiteX5" fmla="*/ 2129 w 3638268"/>
              <a:gd name="connsiteY5" fmla="*/ 2381 h 1544702"/>
              <a:gd name="connsiteX0" fmla="*/ 2977170 w 3638268"/>
              <a:gd name="connsiteY0" fmla="*/ 1544702 h 1544702"/>
              <a:gd name="connsiteX1" fmla="*/ 3482667 w 3638268"/>
              <a:gd name="connsiteY1" fmla="*/ 1039205 h 1544702"/>
              <a:gd name="connsiteX2" fmla="*/ 2977170 w 3638268"/>
              <a:gd name="connsiteY2" fmla="*/ 1544702 h 1544702"/>
              <a:gd name="connsiteX0" fmla="*/ 2977170 w 3638268"/>
              <a:gd name="connsiteY0" fmla="*/ 1263468 h 1544702"/>
              <a:gd name="connsiteX1" fmla="*/ 3482667 w 3638268"/>
              <a:gd name="connsiteY1" fmla="*/ 1039205 h 1544702"/>
              <a:gd name="connsiteX2" fmla="*/ 2129 w 3638268"/>
              <a:gd name="connsiteY2" fmla="*/ 0 h 1544702"/>
              <a:gd name="connsiteX3" fmla="*/ 3485048 w 3638268"/>
              <a:gd name="connsiteY3"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77170 w 3485048"/>
              <a:gd name="connsiteY0" fmla="*/ 1544702 h 1544702"/>
              <a:gd name="connsiteX1" fmla="*/ 3482667 w 3485048"/>
              <a:gd name="connsiteY1" fmla="*/ 1039205 h 1544702"/>
              <a:gd name="connsiteX2" fmla="*/ 2977170 w 3485048"/>
              <a:gd name="connsiteY2" fmla="*/ 1544702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959592 w 3485048"/>
              <a:gd name="connsiteY0" fmla="*/ 1254680 h 1544702"/>
              <a:gd name="connsiteX1" fmla="*/ 3482667 w 3485048"/>
              <a:gd name="connsiteY1" fmla="*/ 1039205 h 1544702"/>
              <a:gd name="connsiteX2" fmla="*/ 2959592 w 3485048"/>
              <a:gd name="connsiteY2" fmla="*/ 1254680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544702"/>
              <a:gd name="connsiteX1" fmla="*/ 3482667 w 3485048"/>
              <a:gd name="connsiteY1" fmla="*/ 2381 h 1544702"/>
              <a:gd name="connsiteX2" fmla="*/ 3482667 w 3485048"/>
              <a:gd name="connsiteY2" fmla="*/ 1039205 h 1544702"/>
              <a:gd name="connsiteX3" fmla="*/ 2977170 w 3485048"/>
              <a:gd name="connsiteY3" fmla="*/ 1544702 h 1544702"/>
              <a:gd name="connsiteX4" fmla="*/ 115 w 3485048"/>
              <a:gd name="connsiteY4" fmla="*/ 1158006 h 1544702"/>
              <a:gd name="connsiteX5" fmla="*/ 2129 w 3485048"/>
              <a:gd name="connsiteY5" fmla="*/ 2381 h 1544702"/>
              <a:gd name="connsiteX0" fmla="*/ 2761837 w 3485048"/>
              <a:gd name="connsiteY0" fmla="*/ 657058 h 1544702"/>
              <a:gd name="connsiteX1" fmla="*/ 3482667 w 3485048"/>
              <a:gd name="connsiteY1" fmla="*/ 1039205 h 1544702"/>
              <a:gd name="connsiteX2" fmla="*/ 2761837 w 3485048"/>
              <a:gd name="connsiteY2" fmla="*/ 657058 h 1544702"/>
              <a:gd name="connsiteX0" fmla="*/ 3482667 w 3485048"/>
              <a:gd name="connsiteY0" fmla="*/ 1039205 h 1544702"/>
              <a:gd name="connsiteX1" fmla="*/ 2129 w 3485048"/>
              <a:gd name="connsiteY1" fmla="*/ 0 h 1544702"/>
              <a:gd name="connsiteX2" fmla="*/ 3485048 w 3485048"/>
              <a:gd name="connsiteY2" fmla="*/ 2381 h 1544702"/>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3482667 w 3485048"/>
              <a:gd name="connsiteY0" fmla="*/ 1039205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3482667 w 3485048"/>
              <a:gd name="connsiteY1" fmla="*/ 1039205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1039205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84337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5048"/>
              <a:gd name="connsiteY0" fmla="*/ 2381 h 1206343"/>
              <a:gd name="connsiteX1" fmla="*/ 3482667 w 3485048"/>
              <a:gd name="connsiteY1" fmla="*/ 2381 h 1206343"/>
              <a:gd name="connsiteX2" fmla="*/ 3482667 w 3485048"/>
              <a:gd name="connsiteY2" fmla="*/ 718423 h 1206343"/>
              <a:gd name="connsiteX3" fmla="*/ 2985959 w 3485048"/>
              <a:gd name="connsiteY3" fmla="*/ 1206343 h 1206343"/>
              <a:gd name="connsiteX4" fmla="*/ 115 w 3485048"/>
              <a:gd name="connsiteY4" fmla="*/ 1158006 h 1206343"/>
              <a:gd name="connsiteX5" fmla="*/ 2129 w 3485048"/>
              <a:gd name="connsiteY5" fmla="*/ 2381 h 1206343"/>
              <a:gd name="connsiteX0" fmla="*/ 2761837 w 3485048"/>
              <a:gd name="connsiteY0" fmla="*/ 657058 h 1206343"/>
              <a:gd name="connsiteX1" fmla="*/ 2836665 w 3485048"/>
              <a:gd name="connsiteY1" fmla="*/ 727211 h 1206343"/>
              <a:gd name="connsiteX2" fmla="*/ 2761837 w 3485048"/>
              <a:gd name="connsiteY2" fmla="*/ 657058 h 1206343"/>
              <a:gd name="connsiteX0" fmla="*/ 2564202 w 3485048"/>
              <a:gd name="connsiteY0" fmla="*/ 511892 h 1206343"/>
              <a:gd name="connsiteX1" fmla="*/ 2129 w 3485048"/>
              <a:gd name="connsiteY1" fmla="*/ 0 h 1206343"/>
              <a:gd name="connsiteX2" fmla="*/ 3485048 w 3485048"/>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2985959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793126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564202 w 3487061"/>
              <a:gd name="connsiteY0" fmla="*/ 511892 h 1206343"/>
              <a:gd name="connsiteX1" fmla="*/ 2129 w 3487061"/>
              <a:gd name="connsiteY1" fmla="*/ 0 h 1206343"/>
              <a:gd name="connsiteX2" fmla="*/ 3485048 w 3487061"/>
              <a:gd name="connsiteY2"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2836665 w 3487061"/>
              <a:gd name="connsiteY1" fmla="*/ 727211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05808 w 3487061"/>
              <a:gd name="connsiteY1" fmla="*/ 415217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188230 w 3487061"/>
              <a:gd name="connsiteY1" fmla="*/ 687662 h 1206343"/>
              <a:gd name="connsiteX2" fmla="*/ 2761837 w 3487061"/>
              <a:gd name="connsiteY2" fmla="*/ 657058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3188230 w 3487061"/>
              <a:gd name="connsiteY0" fmla="*/ 687662 h 1206343"/>
              <a:gd name="connsiteX1" fmla="*/ 2761837 w 3487061"/>
              <a:gd name="connsiteY1" fmla="*/ 657058 h 1206343"/>
              <a:gd name="connsiteX2" fmla="*/ 3279670 w 3487061"/>
              <a:gd name="connsiteY2"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06343"/>
              <a:gd name="connsiteX1" fmla="*/ 3482667 w 3487061"/>
              <a:gd name="connsiteY1" fmla="*/ 2381 h 1206343"/>
              <a:gd name="connsiteX2" fmla="*/ 3487061 w 3487061"/>
              <a:gd name="connsiteY2" fmla="*/ 819491 h 1206343"/>
              <a:gd name="connsiteX3" fmla="*/ 3056273 w 3487061"/>
              <a:gd name="connsiteY3" fmla="*/ 1206343 h 1206343"/>
              <a:gd name="connsiteX4" fmla="*/ 115 w 3487061"/>
              <a:gd name="connsiteY4" fmla="*/ 1158006 h 1206343"/>
              <a:gd name="connsiteX5" fmla="*/ 2129 w 3487061"/>
              <a:gd name="connsiteY5" fmla="*/ 2381 h 1206343"/>
              <a:gd name="connsiteX0" fmla="*/ 2761837 w 3487061"/>
              <a:gd name="connsiteY0" fmla="*/ 657058 h 1206343"/>
              <a:gd name="connsiteX1" fmla="*/ 3279670 w 3487061"/>
              <a:gd name="connsiteY1" fmla="*/ 779102 h 1206343"/>
              <a:gd name="connsiteX0" fmla="*/ 2129 w 3487061"/>
              <a:gd name="connsiteY0" fmla="*/ 0 h 1206343"/>
              <a:gd name="connsiteX1" fmla="*/ 3485048 w 3487061"/>
              <a:gd name="connsiteY1" fmla="*/ 2381 h 1206343"/>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487061"/>
              <a:gd name="connsiteY0" fmla="*/ 2381 h 1210737"/>
              <a:gd name="connsiteX1" fmla="*/ 3482667 w 3487061"/>
              <a:gd name="connsiteY1" fmla="*/ 2381 h 1210737"/>
              <a:gd name="connsiteX2" fmla="*/ 3487061 w 3487061"/>
              <a:gd name="connsiteY2" fmla="*/ 819491 h 1210737"/>
              <a:gd name="connsiteX3" fmla="*/ 3056273 w 3487061"/>
              <a:gd name="connsiteY3" fmla="*/ 1206343 h 1210737"/>
              <a:gd name="connsiteX4" fmla="*/ 115 w 3487061"/>
              <a:gd name="connsiteY4" fmla="*/ 1210737 h 1210737"/>
              <a:gd name="connsiteX5" fmla="*/ 2129 w 3487061"/>
              <a:gd name="connsiteY5" fmla="*/ 2381 h 1210737"/>
              <a:gd name="connsiteX0" fmla="*/ 2761837 w 3487061"/>
              <a:gd name="connsiteY0" fmla="*/ 657058 h 1210737"/>
              <a:gd name="connsiteX1" fmla="*/ 3279670 w 3487061"/>
              <a:gd name="connsiteY1" fmla="*/ 779102 h 1210737"/>
              <a:gd name="connsiteX0" fmla="*/ 2129 w 3487061"/>
              <a:gd name="connsiteY0" fmla="*/ 0 h 1210737"/>
              <a:gd name="connsiteX1" fmla="*/ 3485048 w 3487061"/>
              <a:gd name="connsiteY1" fmla="*/ 2381 h 1210737"/>
              <a:gd name="connsiteX0" fmla="*/ 2129 w 3503145"/>
              <a:gd name="connsiteY0" fmla="*/ 18858 h 1227214"/>
              <a:gd name="connsiteX1" fmla="*/ 3482667 w 3503145"/>
              <a:gd name="connsiteY1" fmla="*/ 18858 h 1227214"/>
              <a:gd name="connsiteX2" fmla="*/ 3487061 w 3503145"/>
              <a:gd name="connsiteY2" fmla="*/ 835968 h 1227214"/>
              <a:gd name="connsiteX3" fmla="*/ 3056273 w 3503145"/>
              <a:gd name="connsiteY3" fmla="*/ 1222820 h 1227214"/>
              <a:gd name="connsiteX4" fmla="*/ 115 w 3503145"/>
              <a:gd name="connsiteY4" fmla="*/ 1227214 h 1227214"/>
              <a:gd name="connsiteX5" fmla="*/ 2129 w 3503145"/>
              <a:gd name="connsiteY5" fmla="*/ 18858 h 1227214"/>
              <a:gd name="connsiteX0" fmla="*/ 3473757 w 3503145"/>
              <a:gd name="connsiteY0" fmla="*/ 18788 h 1227214"/>
              <a:gd name="connsiteX1" fmla="*/ 3279670 w 3503145"/>
              <a:gd name="connsiteY1" fmla="*/ 795579 h 1227214"/>
              <a:gd name="connsiteX0" fmla="*/ 2129 w 3503145"/>
              <a:gd name="connsiteY0" fmla="*/ 16477 h 1227214"/>
              <a:gd name="connsiteX1" fmla="*/ 3485048 w 3503145"/>
              <a:gd name="connsiteY1" fmla="*/ 18858 h 1227214"/>
              <a:gd name="connsiteX0" fmla="*/ 2129 w 3516042"/>
              <a:gd name="connsiteY0" fmla="*/ 18090 h 1226446"/>
              <a:gd name="connsiteX1" fmla="*/ 3482667 w 3516042"/>
              <a:gd name="connsiteY1" fmla="*/ 18090 h 1226446"/>
              <a:gd name="connsiteX2" fmla="*/ 3487061 w 3516042"/>
              <a:gd name="connsiteY2" fmla="*/ 835200 h 1226446"/>
              <a:gd name="connsiteX3" fmla="*/ 3056273 w 3516042"/>
              <a:gd name="connsiteY3" fmla="*/ 1222052 h 1226446"/>
              <a:gd name="connsiteX4" fmla="*/ 115 w 3516042"/>
              <a:gd name="connsiteY4" fmla="*/ 1226446 h 1226446"/>
              <a:gd name="connsiteX5" fmla="*/ 2129 w 3516042"/>
              <a:gd name="connsiteY5" fmla="*/ 18090 h 1226446"/>
              <a:gd name="connsiteX0" fmla="*/ 3473757 w 3516042"/>
              <a:gd name="connsiteY0" fmla="*/ 18020 h 1226446"/>
              <a:gd name="connsiteX1" fmla="*/ 3495004 w 3516042"/>
              <a:gd name="connsiteY1" fmla="*/ 843148 h 1226446"/>
              <a:gd name="connsiteX0" fmla="*/ 2129 w 3516042"/>
              <a:gd name="connsiteY0" fmla="*/ 15709 h 1226446"/>
              <a:gd name="connsiteX1" fmla="*/ 3485048 w 3516042"/>
              <a:gd name="connsiteY1" fmla="*/ 18090 h 1226446"/>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85048 w 3552241"/>
              <a:gd name="connsiteY1" fmla="*/ 33036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3493837 w 3552241"/>
              <a:gd name="connsiteY1" fmla="*/ 283510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81917 w 3552241"/>
              <a:gd name="connsiteY1" fmla="*/ 243962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46760 w 3552241"/>
              <a:gd name="connsiteY1" fmla="*/ 446098 h 1241392"/>
              <a:gd name="connsiteX2" fmla="*/ 2129 w 3552241"/>
              <a:gd name="connsiteY2" fmla="*/ 30655 h 1241392"/>
              <a:gd name="connsiteX0" fmla="*/ 2129 w 3552241"/>
              <a:gd name="connsiteY0" fmla="*/ 33036 h 1241392"/>
              <a:gd name="connsiteX1" fmla="*/ 3482667 w 3552241"/>
              <a:gd name="connsiteY1" fmla="*/ 33036 h 1241392"/>
              <a:gd name="connsiteX2" fmla="*/ 3487061 w 3552241"/>
              <a:gd name="connsiteY2" fmla="*/ 850146 h 1241392"/>
              <a:gd name="connsiteX3" fmla="*/ 3056273 w 3552241"/>
              <a:gd name="connsiteY3" fmla="*/ 1236998 h 1241392"/>
              <a:gd name="connsiteX4" fmla="*/ 115 w 3552241"/>
              <a:gd name="connsiteY4" fmla="*/ 1241392 h 1241392"/>
              <a:gd name="connsiteX5" fmla="*/ 2129 w 3552241"/>
              <a:gd name="connsiteY5" fmla="*/ 33036 h 1241392"/>
              <a:gd name="connsiteX0" fmla="*/ 3473757 w 3552241"/>
              <a:gd name="connsiteY0" fmla="*/ 32966 h 1241392"/>
              <a:gd name="connsiteX1" fmla="*/ 3495004 w 3552241"/>
              <a:gd name="connsiteY1" fmla="*/ 858094 h 1241392"/>
              <a:gd name="connsiteX0" fmla="*/ 2129 w 3552241"/>
              <a:gd name="connsiteY0" fmla="*/ 30655 h 1241392"/>
              <a:gd name="connsiteX1" fmla="*/ 2751155 w 3552241"/>
              <a:gd name="connsiteY1" fmla="*/ 33036 h 1241392"/>
              <a:gd name="connsiteX2" fmla="*/ 2129 w 3552241"/>
              <a:gd name="connsiteY2" fmla="*/ 30655 h 1241392"/>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174927 w 3495004"/>
              <a:gd name="connsiteY0" fmla="*/ 314305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2381 h 1210737"/>
              <a:gd name="connsiteX1" fmla="*/ 3482667 w 3495004"/>
              <a:gd name="connsiteY1" fmla="*/ 2381 h 1210737"/>
              <a:gd name="connsiteX2" fmla="*/ 3487061 w 3495004"/>
              <a:gd name="connsiteY2" fmla="*/ 819491 h 1210737"/>
              <a:gd name="connsiteX3" fmla="*/ 3056273 w 3495004"/>
              <a:gd name="connsiteY3" fmla="*/ 1206343 h 1210737"/>
              <a:gd name="connsiteX4" fmla="*/ 115 w 3495004"/>
              <a:gd name="connsiteY4" fmla="*/ 1210737 h 1210737"/>
              <a:gd name="connsiteX5" fmla="*/ 2129 w 3495004"/>
              <a:gd name="connsiteY5" fmla="*/ 2381 h 1210737"/>
              <a:gd name="connsiteX0" fmla="*/ 3289185 w 3495004"/>
              <a:gd name="connsiteY0" fmla="*/ 55043 h 1210737"/>
              <a:gd name="connsiteX1" fmla="*/ 3495004 w 3495004"/>
              <a:gd name="connsiteY1" fmla="*/ 827439 h 1210737"/>
              <a:gd name="connsiteX0" fmla="*/ 2129 w 3495004"/>
              <a:gd name="connsiteY0" fmla="*/ 0 h 1210737"/>
              <a:gd name="connsiteX1" fmla="*/ 2751155 w 3495004"/>
              <a:gd name="connsiteY1" fmla="*/ 2381 h 1210737"/>
              <a:gd name="connsiteX2" fmla="*/ 2129 w 3495004"/>
              <a:gd name="connsiteY2" fmla="*/ 0 h 1210737"/>
              <a:gd name="connsiteX0" fmla="*/ 2129 w 3495004"/>
              <a:gd name="connsiteY0" fmla="*/ 17646 h 1226002"/>
              <a:gd name="connsiteX1" fmla="*/ 3482667 w 3495004"/>
              <a:gd name="connsiteY1" fmla="*/ 17646 h 1226002"/>
              <a:gd name="connsiteX2" fmla="*/ 3487061 w 3495004"/>
              <a:gd name="connsiteY2" fmla="*/ 834756 h 1226002"/>
              <a:gd name="connsiteX3" fmla="*/ 3056273 w 3495004"/>
              <a:gd name="connsiteY3" fmla="*/ 1221608 h 1226002"/>
              <a:gd name="connsiteX4" fmla="*/ 115 w 3495004"/>
              <a:gd name="connsiteY4" fmla="*/ 1226002 h 1226002"/>
              <a:gd name="connsiteX5" fmla="*/ 2129 w 3495004"/>
              <a:gd name="connsiteY5" fmla="*/ 17646 h 1226002"/>
              <a:gd name="connsiteX0" fmla="*/ 3482546 w 3495004"/>
              <a:gd name="connsiteY0" fmla="*/ 0 h 1226002"/>
              <a:gd name="connsiteX1" fmla="*/ 3495004 w 3495004"/>
              <a:gd name="connsiteY1" fmla="*/ 842704 h 1226002"/>
              <a:gd name="connsiteX0" fmla="*/ 2129 w 3495004"/>
              <a:gd name="connsiteY0" fmla="*/ 15265 h 1226002"/>
              <a:gd name="connsiteX1" fmla="*/ 2751155 w 3495004"/>
              <a:gd name="connsiteY1" fmla="*/ 17646 h 1226002"/>
              <a:gd name="connsiteX2" fmla="*/ 2129 w 3495004"/>
              <a:gd name="connsiteY2" fmla="*/ 15265 h 1226002"/>
            </a:gdLst>
            <a:ahLst/>
            <a:cxnLst>
              <a:cxn ang="0">
                <a:pos x="connsiteX0" y="connsiteY0"/>
              </a:cxn>
              <a:cxn ang="0">
                <a:pos x="connsiteX1" y="connsiteY1"/>
              </a:cxn>
              <a:cxn ang="0">
                <a:pos x="connsiteX2" y="connsiteY2"/>
              </a:cxn>
            </a:cxnLst>
            <a:rect l="l" t="t" r="r" b="b"/>
            <a:pathLst>
              <a:path w="3495004" h="1226002" stroke="0" extrusionOk="0">
                <a:moveTo>
                  <a:pt x="2129" y="17646"/>
                </a:moveTo>
                <a:lnTo>
                  <a:pt x="3482667" y="17646"/>
                </a:lnTo>
                <a:cubicBezTo>
                  <a:pt x="3484132" y="281228"/>
                  <a:pt x="3485596" y="571174"/>
                  <a:pt x="3487061" y="834756"/>
                </a:cubicBezTo>
                <a:lnTo>
                  <a:pt x="3056273" y="1221608"/>
                </a:lnTo>
                <a:lnTo>
                  <a:pt x="115" y="1226002"/>
                </a:lnTo>
                <a:cubicBezTo>
                  <a:pt x="-679" y="711895"/>
                  <a:pt x="2923" y="531753"/>
                  <a:pt x="2129" y="17646"/>
                </a:cubicBezTo>
                <a:close/>
              </a:path>
              <a:path w="3495004" h="1226002" fill="darkenLess" stroke="0" extrusionOk="0">
                <a:moveTo>
                  <a:pt x="3482546" y="0"/>
                </a:moveTo>
                <a:cubicBezTo>
                  <a:pt x="3492840" y="609288"/>
                  <a:pt x="3485555" y="357296"/>
                  <a:pt x="3495004" y="842704"/>
                </a:cubicBezTo>
              </a:path>
              <a:path w="3495004" h="1226002" fill="none" extrusionOk="0">
                <a:moveTo>
                  <a:pt x="2129" y="15265"/>
                </a:moveTo>
                <a:lnTo>
                  <a:pt x="2751155" y="17646"/>
                </a:lnTo>
                <a:lnTo>
                  <a:pt x="2129" y="15265"/>
                </a:lnTo>
                <a:close/>
              </a:path>
            </a:pathLst>
          </a:custGeom>
        </p:spPr>
        <p:txBody>
          <a:bodyPr/>
          <a:lstStyle/>
          <a:p>
            <a:pPr algn="ctr"/>
            <a:r>
              <a:rPr lang="fr-FR" sz="1600" dirty="0" smtClean="0"/>
              <a:t>Utilisateurs</a:t>
            </a:r>
            <a:endParaRPr lang="fr-FR" sz="1600" dirty="0"/>
          </a:p>
        </p:txBody>
      </p:sp>
      <p:pic>
        <p:nvPicPr>
          <p:cNvPr id="9" name="Espace réservé pour une image  11"/>
          <p:cNvPicPr>
            <a:picLocks noChangeAspect="1"/>
          </p:cNvPicPr>
          <p:nvPr/>
        </p:nvPicPr>
        <p:blipFill>
          <a:blip r:embed="rId3">
            <a:extLst>
              <a:ext uri="{28A0092B-C50C-407E-A947-70E740481C1C}">
                <a14:useLocalDpi xmlns:a14="http://schemas.microsoft.com/office/drawing/2010/main" val="0"/>
              </a:ext>
            </a:extLst>
          </a:blip>
          <a:srcRect t="9636" b="9636"/>
          <a:stretch>
            <a:fillRect/>
          </a:stretch>
        </p:blipFill>
        <p:spPr>
          <a:xfrm>
            <a:off x="281071" y="1666961"/>
            <a:ext cx="1941512" cy="1664971"/>
          </a:xfrm>
          <a:prstGeom prst="rect">
            <a:avLst/>
          </a:prstGeom>
        </p:spPr>
      </p:pic>
      <p:pic>
        <p:nvPicPr>
          <p:cNvPr id="10" name="Espace réservé pour une image  12"/>
          <p:cNvPicPr>
            <a:picLocks noChangeAspect="1"/>
          </p:cNvPicPr>
          <p:nvPr/>
        </p:nvPicPr>
        <p:blipFill>
          <a:blip r:embed="rId4">
            <a:extLst>
              <a:ext uri="{28A0092B-C50C-407E-A947-70E740481C1C}">
                <a14:useLocalDpi xmlns:a14="http://schemas.microsoft.com/office/drawing/2010/main" val="0"/>
              </a:ext>
            </a:extLst>
          </a:blip>
          <a:srcRect l="11141" r="11141"/>
          <a:stretch>
            <a:fillRect/>
          </a:stretch>
        </p:blipFill>
        <p:spPr>
          <a:xfrm>
            <a:off x="1835696" y="1647286"/>
            <a:ext cx="1941512" cy="1664971"/>
          </a:xfrm>
          <a:prstGeom prst="rect">
            <a:avLst/>
          </a:prstGeom>
        </p:spPr>
      </p:pic>
      <p:pic>
        <p:nvPicPr>
          <p:cNvPr id="11" name="Espace réservé pour une image  14"/>
          <p:cNvPicPr>
            <a:picLocks noChangeAspect="1"/>
          </p:cNvPicPr>
          <p:nvPr/>
        </p:nvPicPr>
        <p:blipFill>
          <a:blip r:embed="rId5">
            <a:extLst>
              <a:ext uri="{28A0092B-C50C-407E-A947-70E740481C1C}">
                <a14:useLocalDpi xmlns:a14="http://schemas.microsoft.com/office/drawing/2010/main" val="0"/>
              </a:ext>
            </a:extLst>
          </a:blip>
          <a:srcRect l="1527" r="1527"/>
          <a:stretch>
            <a:fillRect/>
          </a:stretch>
        </p:blipFill>
        <p:spPr>
          <a:xfrm>
            <a:off x="4211960" y="1666961"/>
            <a:ext cx="1941512" cy="1664971"/>
          </a:xfrm>
          <a:prstGeom prst="rect">
            <a:avLst/>
          </a:prstGeom>
        </p:spPr>
      </p:pic>
      <p:pic>
        <p:nvPicPr>
          <p:cNvPr id="12" name="Espace réservé pour une image  13"/>
          <p:cNvPicPr>
            <a:picLocks noChangeAspect="1"/>
          </p:cNvPicPr>
          <p:nvPr/>
        </p:nvPicPr>
        <p:blipFill>
          <a:blip r:embed="rId6">
            <a:extLst>
              <a:ext uri="{28A0092B-C50C-407E-A947-70E740481C1C}">
                <a14:useLocalDpi xmlns:a14="http://schemas.microsoft.com/office/drawing/2010/main" val="0"/>
              </a:ext>
            </a:extLst>
          </a:blip>
          <a:srcRect t="21387" b="21387"/>
          <a:stretch>
            <a:fillRect/>
          </a:stretch>
        </p:blipFill>
        <p:spPr>
          <a:xfrm>
            <a:off x="6634093" y="1666961"/>
            <a:ext cx="1941512" cy="1664971"/>
          </a:xfrm>
          <a:prstGeom prst="rect">
            <a:avLst/>
          </a:prstGeom>
        </p:spPr>
      </p:pic>
      <p:grpSp>
        <p:nvGrpSpPr>
          <p:cNvPr id="28" name="Group 27"/>
          <p:cNvGrpSpPr/>
          <p:nvPr/>
        </p:nvGrpSpPr>
        <p:grpSpPr>
          <a:xfrm>
            <a:off x="1221998" y="3817056"/>
            <a:ext cx="1800200" cy="2589426"/>
            <a:chOff x="5652120" y="908719"/>
            <a:chExt cx="3096344" cy="4248474"/>
          </a:xfrm>
        </p:grpSpPr>
        <p:grpSp>
          <p:nvGrpSpPr>
            <p:cNvPr id="29" name="Gruppierung 9"/>
            <p:cNvGrpSpPr/>
            <p:nvPr/>
          </p:nvGrpSpPr>
          <p:grpSpPr>
            <a:xfrm>
              <a:off x="5652120" y="908719"/>
              <a:ext cx="3093882" cy="4248474"/>
              <a:chOff x="5410200" y="685800"/>
              <a:chExt cx="3093882" cy="3265512"/>
            </a:xfrm>
          </p:grpSpPr>
          <p:sp>
            <p:nvSpPr>
              <p:cNvPr id="3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3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30" name="Textfeld 8"/>
            <p:cNvSpPr txBox="1"/>
            <p:nvPr/>
          </p:nvSpPr>
          <p:spPr>
            <a:xfrm>
              <a:off x="5652120" y="908719"/>
              <a:ext cx="3096344" cy="3475414"/>
            </a:xfrm>
            <a:prstGeom prst="rect">
              <a:avLst/>
            </a:prstGeom>
            <a:solidFill>
              <a:srgbClr val="FFCC00"/>
            </a:solidFill>
          </p:spPr>
          <p:txBody>
            <a:bodyPr wrap="square" lIns="180000" tIns="180000" rIns="180000" bIns="180000" rtlCol="0">
              <a:noAutofit/>
            </a:bodyPr>
            <a:lstStyle/>
            <a:p>
              <a:r>
                <a:rPr lang="fr-FR" sz="1050" b="1" dirty="0">
                  <a:hlinkClick r:id="rId7" action="ppaction://hlinksldjump"/>
                </a:rPr>
                <a:t>Développeur</a:t>
              </a:r>
              <a:r>
                <a:rPr lang="fr-FR" sz="1600" b="1" dirty="0" smtClean="0">
                  <a:hlinkClick r:id="rId7" action="ppaction://hlinksldjump"/>
                </a:rPr>
                <a:t> </a:t>
              </a:r>
              <a:r>
                <a:rPr lang="fr-FR" sz="1050" b="1" dirty="0" smtClean="0">
                  <a:hlinkClick r:id="rId7" action="ppaction://hlinksldjump"/>
                </a:rPr>
                <a:t>Software</a:t>
              </a:r>
              <a:endParaRPr lang="fr-FR" sz="1050" b="1" dirty="0" smtClean="0"/>
            </a:p>
            <a:p>
              <a:endParaRPr lang="fr-FR" sz="1050" b="1" dirty="0" smtClean="0">
                <a:hlinkClick r:id="rId8" action="ppaction://hlinksldjump"/>
              </a:endParaRPr>
            </a:p>
            <a:p>
              <a:r>
                <a:rPr lang="fr-FR" sz="1050" b="1" dirty="0" smtClean="0">
                  <a:hlinkClick r:id="rId9" action="ppaction://hlinksldjump"/>
                </a:rPr>
                <a:t>Ingénieur </a:t>
              </a:r>
              <a:r>
                <a:rPr lang="fr-FR" sz="1050" b="1" dirty="0">
                  <a:hlinkClick r:id="rId9" action="ppaction://hlinksldjump"/>
                </a:rPr>
                <a:t>support client</a:t>
              </a:r>
              <a:endParaRPr lang="de-DE" sz="400" dirty="0"/>
            </a:p>
            <a:p>
              <a:endParaRPr lang="fr-FR" sz="1050" b="1" dirty="0" smtClean="0"/>
            </a:p>
            <a:p>
              <a:r>
                <a:rPr lang="fr-FR" sz="1050" b="1" dirty="0">
                  <a:hlinkClick r:id="rId10" action="ppaction://hlinksldjump"/>
                </a:rPr>
                <a:t>Chargé de </a:t>
              </a:r>
              <a:r>
                <a:rPr lang="fr-FR" sz="1050" b="1" dirty="0" smtClean="0">
                  <a:hlinkClick r:id="rId10" action="ppaction://hlinksldjump"/>
                </a:rPr>
                <a:t>projets</a:t>
              </a:r>
              <a:endParaRPr lang="fr-FR" sz="1050" b="1" dirty="0" smtClean="0"/>
            </a:p>
            <a:p>
              <a:endParaRPr lang="fr-FR" sz="1050" b="1" dirty="0" smtClean="0"/>
            </a:p>
            <a:p>
              <a:r>
                <a:rPr lang="fr-FR" sz="1050" b="1" dirty="0" smtClean="0">
                  <a:hlinkClick r:id="rId8" action="ppaction://hlinksldjump"/>
                </a:rPr>
                <a:t>Formateur</a:t>
              </a:r>
              <a:endParaRPr lang="fr-FR" sz="1050" b="1" dirty="0" smtClean="0"/>
            </a:p>
            <a:p>
              <a:endParaRPr lang="fr-FR" sz="1050" b="1" dirty="0"/>
            </a:p>
            <a:p>
              <a:r>
                <a:rPr lang="fr-FR" sz="1050" b="1" dirty="0">
                  <a:hlinkClick r:id="rId11" action="ppaction://hlinksldjump"/>
                </a:rPr>
                <a:t>Technicien service</a:t>
              </a:r>
              <a:endParaRPr lang="de-DE" sz="1050" b="1" dirty="0"/>
            </a:p>
            <a:p>
              <a:endParaRPr lang="de-DE" sz="400" dirty="0"/>
            </a:p>
            <a:p>
              <a:endParaRPr lang="de-DE" sz="1050" b="1" dirty="0"/>
            </a:p>
            <a:p>
              <a:endParaRPr lang="fr-FR" sz="1050" b="1" dirty="0"/>
            </a:p>
            <a:p>
              <a:endParaRPr lang="de-DE" sz="1050" b="1" dirty="0"/>
            </a:p>
          </p:txBody>
        </p:sp>
      </p:grpSp>
      <p:grpSp>
        <p:nvGrpSpPr>
          <p:cNvPr id="38" name="Group 37"/>
          <p:cNvGrpSpPr/>
          <p:nvPr/>
        </p:nvGrpSpPr>
        <p:grpSpPr>
          <a:xfrm>
            <a:off x="4282616" y="3954790"/>
            <a:ext cx="1800200" cy="1243780"/>
            <a:chOff x="5652120" y="908719"/>
            <a:chExt cx="3096344" cy="4594868"/>
          </a:xfrm>
        </p:grpSpPr>
        <p:grpSp>
          <p:nvGrpSpPr>
            <p:cNvPr id="39" name="Gruppierung 9"/>
            <p:cNvGrpSpPr/>
            <p:nvPr/>
          </p:nvGrpSpPr>
          <p:grpSpPr>
            <a:xfrm>
              <a:off x="5652120" y="908719"/>
              <a:ext cx="3093882" cy="4248474"/>
              <a:chOff x="5410200" y="685800"/>
              <a:chExt cx="3093882" cy="3265512"/>
            </a:xfrm>
          </p:grpSpPr>
          <p:sp>
            <p:nvSpPr>
              <p:cNvPr id="41" name="Eine Ecke des Rechtecks schneiden 5"/>
              <p:cNvSpPr/>
              <p:nvPr/>
            </p:nvSpPr>
            <p:spPr bwMode="auto">
              <a:xfrm>
                <a:off x="5410200" y="685800"/>
                <a:ext cx="3093882" cy="2819400"/>
              </a:xfrm>
              <a:prstGeom prst="snip1Rect">
                <a:avLst>
                  <a:gd name="adj" fmla="val 17718"/>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42" name="Rechtwinkliges Dreieck 6"/>
              <p:cNvSpPr/>
              <p:nvPr/>
            </p:nvSpPr>
            <p:spPr bwMode="auto">
              <a:xfrm rot="10800000" flipH="1">
                <a:off x="5410200" y="3494112"/>
                <a:ext cx="457200" cy="457200"/>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40" name="Textfeld 8"/>
            <p:cNvSpPr txBox="1"/>
            <p:nvPr/>
          </p:nvSpPr>
          <p:spPr>
            <a:xfrm>
              <a:off x="5652120" y="908719"/>
              <a:ext cx="3096344" cy="4594868"/>
            </a:xfrm>
            <a:prstGeom prst="rect">
              <a:avLst/>
            </a:prstGeom>
            <a:solidFill>
              <a:srgbClr val="76B82A"/>
            </a:solidFill>
          </p:spPr>
          <p:txBody>
            <a:bodyPr wrap="square" lIns="180000" tIns="180000" rIns="180000" bIns="180000" rtlCol="0">
              <a:noAutofit/>
            </a:bodyPr>
            <a:lstStyle/>
            <a:p>
              <a:r>
                <a:rPr lang="fr-FR" sz="1050" b="1" dirty="0">
                  <a:hlinkClick r:id="rId12" action="ppaction://hlinksldjump"/>
                </a:rPr>
                <a:t>Ingénieur BE ou chef de </a:t>
              </a:r>
              <a:r>
                <a:rPr lang="fr-FR" sz="1050" b="1" dirty="0" smtClean="0">
                  <a:hlinkClick r:id="rId12" action="ppaction://hlinksldjump"/>
                </a:rPr>
                <a:t>projet</a:t>
              </a:r>
              <a:endParaRPr lang="fr-FR" sz="1050" b="1" dirty="0" smtClean="0"/>
            </a:p>
            <a:p>
              <a:endParaRPr lang="fr-FR" sz="1050" b="1" dirty="0"/>
            </a:p>
            <a:p>
              <a:r>
                <a:rPr lang="fr-FR" sz="1050" b="1" dirty="0">
                  <a:hlinkClick r:id="rId12" action="ppaction://hlinksldjump"/>
                </a:rPr>
                <a:t>Technicien</a:t>
              </a:r>
              <a:endParaRPr lang="de-DE" sz="1050" b="1" dirty="0"/>
            </a:p>
            <a:p>
              <a:endParaRPr lang="de-DE" sz="1050" b="1" dirty="0"/>
            </a:p>
          </p:txBody>
        </p:sp>
      </p:grpSp>
      <p:grpSp>
        <p:nvGrpSpPr>
          <p:cNvPr id="48" name="Group 47"/>
          <p:cNvGrpSpPr/>
          <p:nvPr/>
        </p:nvGrpSpPr>
        <p:grpSpPr>
          <a:xfrm>
            <a:off x="6858078" y="3954790"/>
            <a:ext cx="2149131" cy="769430"/>
            <a:chOff x="5652120" y="908719"/>
            <a:chExt cx="3096344" cy="4248474"/>
          </a:xfrm>
          <a:solidFill>
            <a:schemeClr val="accent3">
              <a:lumMod val="90000"/>
            </a:schemeClr>
          </a:solidFill>
        </p:grpSpPr>
        <p:grpSp>
          <p:nvGrpSpPr>
            <p:cNvPr id="49" name="Gruppierung 9"/>
            <p:cNvGrpSpPr/>
            <p:nvPr/>
          </p:nvGrpSpPr>
          <p:grpSpPr>
            <a:xfrm>
              <a:off x="5652120" y="908719"/>
              <a:ext cx="3093882" cy="4248474"/>
              <a:chOff x="5410200" y="685800"/>
              <a:chExt cx="3093882" cy="3265512"/>
            </a:xfrm>
            <a:grpFill/>
          </p:grpSpPr>
          <p:sp>
            <p:nvSpPr>
              <p:cNvPr id="51" name="Eine Ecke des Rechtecks schneiden 5"/>
              <p:cNvSpPr/>
              <p:nvPr/>
            </p:nvSpPr>
            <p:spPr bwMode="auto">
              <a:xfrm>
                <a:off x="5410200" y="685800"/>
                <a:ext cx="3093882" cy="2819400"/>
              </a:xfrm>
              <a:prstGeom prst="snip1Rect">
                <a:avLst>
                  <a:gd name="adj" fmla="val 17718"/>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Arial" charset="0"/>
                  <a:ea typeface="ＭＳ Ｐゴシック" charset="-128"/>
                  <a:cs typeface="ＭＳ Ｐゴシック" charset="-128"/>
                </a:endParaRPr>
              </a:p>
            </p:txBody>
          </p:sp>
          <p:sp>
            <p:nvSpPr>
              <p:cNvPr id="52" name="Rechtwinkliges Dreieck 6"/>
              <p:cNvSpPr/>
              <p:nvPr/>
            </p:nvSpPr>
            <p:spPr bwMode="auto">
              <a:xfrm rot="10800000" flipH="1">
                <a:off x="5410200" y="3494112"/>
                <a:ext cx="457200" cy="457200"/>
              </a:xfrm>
              <a:prstGeom prst="r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effectLst/>
                  <a:latin typeface="Arial" charset="0"/>
                  <a:ea typeface="ＭＳ Ｐゴシック" charset="-128"/>
                  <a:cs typeface="ＭＳ Ｐゴシック" charset="-128"/>
                </a:endParaRPr>
              </a:p>
            </p:txBody>
          </p:sp>
        </p:grpSp>
        <p:sp>
          <p:nvSpPr>
            <p:cNvPr id="50" name="Textfeld 8"/>
            <p:cNvSpPr txBox="1"/>
            <p:nvPr/>
          </p:nvSpPr>
          <p:spPr>
            <a:xfrm>
              <a:off x="5652120" y="908719"/>
              <a:ext cx="3096344" cy="3222587"/>
            </a:xfrm>
            <a:prstGeom prst="rect">
              <a:avLst/>
            </a:prstGeom>
            <a:grpFill/>
          </p:spPr>
          <p:txBody>
            <a:bodyPr wrap="square" lIns="180000" tIns="180000" rIns="180000" bIns="180000" rtlCol="0">
              <a:noAutofit/>
            </a:bodyPr>
            <a:lstStyle/>
            <a:p>
              <a:r>
                <a:rPr lang="fr-FR" sz="1050" b="1" dirty="0">
                  <a:hlinkClick r:id="rId13" action="ppaction://hlinksldjump"/>
                </a:rPr>
                <a:t>BE, Production</a:t>
              </a:r>
              <a:endParaRPr lang="de-DE" sz="1050" b="1" dirty="0"/>
            </a:p>
          </p:txBody>
        </p:sp>
      </p:grpSp>
      <p:graphicFrame>
        <p:nvGraphicFramePr>
          <p:cNvPr id="55" name="Diagram 54"/>
          <p:cNvGraphicFramePr/>
          <p:nvPr>
            <p:extLst>
              <p:ext uri="{D42A27DB-BD31-4B8C-83A1-F6EECF244321}">
                <p14:modId xmlns:p14="http://schemas.microsoft.com/office/powerpoint/2010/main" val="2592666707"/>
              </p:ext>
            </p:extLst>
          </p:nvPr>
        </p:nvGraphicFramePr>
        <p:xfrm>
          <a:off x="6250892" y="4843726"/>
          <a:ext cx="2759968" cy="194421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208212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Les métiers de la robotique</a:t>
            </a:r>
            <a:br>
              <a:rPr lang="fr-FR" dirty="0" smtClean="0"/>
            </a:br>
            <a:r>
              <a:rPr lang="fr-FR" i="1" dirty="0" smtClean="0"/>
              <a:t>constructeur robot</a:t>
            </a:r>
            <a:endParaRPr lang="fr-FR" i="1" dirty="0"/>
          </a:p>
        </p:txBody>
      </p:sp>
      <p:sp>
        <p:nvSpPr>
          <p:cNvPr id="6" name="Content Placeholder 5"/>
          <p:cNvSpPr>
            <a:spLocks noGrp="1"/>
          </p:cNvSpPr>
          <p:nvPr>
            <p:ph sz="quarter" idx="13"/>
          </p:nvPr>
        </p:nvSpPr>
        <p:spPr>
          <a:xfrm>
            <a:off x="683568" y="1340768"/>
            <a:ext cx="4392488" cy="5338800"/>
          </a:xfrm>
        </p:spPr>
        <p:txBody>
          <a:bodyPr/>
          <a:lstStyle/>
          <a:p>
            <a:pPr lvl="1"/>
            <a:r>
              <a:rPr lang="fr-FR" dirty="0"/>
              <a:t>Service Après Vente : </a:t>
            </a:r>
            <a:r>
              <a:rPr lang="fr-FR" b="1" dirty="0" smtClean="0"/>
              <a:t>Technicien Service</a:t>
            </a:r>
            <a:endParaRPr lang="fr-FR" b="1" dirty="0"/>
          </a:p>
          <a:p>
            <a:pPr lvl="2"/>
            <a:endParaRPr lang="fr-FR" dirty="0"/>
          </a:p>
          <a:p>
            <a:pPr lvl="2"/>
            <a:r>
              <a:rPr lang="fr-FR" dirty="0"/>
              <a:t>Profil : Bac à Bac +2</a:t>
            </a:r>
          </a:p>
          <a:p>
            <a:pPr lvl="2"/>
            <a:r>
              <a:rPr lang="fr-FR" dirty="0"/>
              <a:t>Connaissance en mécanique et en électrique</a:t>
            </a:r>
          </a:p>
          <a:p>
            <a:pPr lvl="2"/>
            <a:endParaRPr lang="fr-FR" dirty="0"/>
          </a:p>
          <a:p>
            <a:pPr marL="266700" lvl="2" indent="0">
              <a:buNone/>
            </a:pPr>
            <a:r>
              <a:rPr lang="fr-FR" u="sng" dirty="0"/>
              <a:t>Mission</a:t>
            </a:r>
            <a:r>
              <a:rPr lang="fr-FR" dirty="0"/>
              <a:t> :</a:t>
            </a:r>
          </a:p>
          <a:p>
            <a:pPr lvl="2"/>
            <a:r>
              <a:rPr lang="fr-FR" dirty="0"/>
              <a:t>Assurer l’entretien des robots</a:t>
            </a:r>
          </a:p>
          <a:p>
            <a:pPr lvl="2"/>
            <a:r>
              <a:rPr lang="fr-FR" dirty="0"/>
              <a:t>Diagnostiquer les pannes</a:t>
            </a:r>
          </a:p>
          <a:p>
            <a:pPr lvl="2"/>
            <a:r>
              <a:rPr lang="fr-FR" dirty="0"/>
              <a:t>Répondre à la hotline</a:t>
            </a:r>
          </a:p>
          <a:p>
            <a:pPr lvl="2"/>
            <a:r>
              <a:rPr lang="fr-FR" dirty="0" err="1"/>
              <a:t>Rétrofiter</a:t>
            </a:r>
            <a:r>
              <a:rPr lang="fr-FR" dirty="0"/>
              <a:t> les robots</a:t>
            </a:r>
          </a:p>
          <a:p>
            <a:endParaRPr lang="fr-FR" dirty="0"/>
          </a:p>
        </p:txBody>
      </p:sp>
      <p:pic>
        <p:nvPicPr>
          <p:cNvPr id="7" name="Picture 2" descr="http://www.fanucrobotics.com/support-services/service/images/FRA3294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705744"/>
            <a:ext cx="2592288" cy="3894352"/>
          </a:xfrm>
          <a:prstGeom prst="rect">
            <a:avLst/>
          </a:prstGeom>
          <a:noFill/>
          <a:extLst>
            <a:ext uri="{909E8E84-426E-40DD-AFC4-6F175D3DCCD1}">
              <a14:hiddenFill xmlns:a14="http://schemas.microsoft.com/office/drawing/2010/main">
                <a:solidFill>
                  <a:srgbClr val="FFFFFF"/>
                </a:solidFill>
              </a14:hiddenFill>
            </a:ext>
          </a:extLst>
        </p:spPr>
      </p:pic>
      <p:sp>
        <p:nvSpPr>
          <p:cNvPr id="2" name="Left Arrow 1">
            <a:hlinkClick r:id="rId4"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8" name="Group 7"/>
          <p:cNvGrpSpPr/>
          <p:nvPr/>
        </p:nvGrpSpPr>
        <p:grpSpPr>
          <a:xfrm>
            <a:off x="179512" y="1556792"/>
            <a:ext cx="488538" cy="446079"/>
            <a:chOff x="1513192" y="2265431"/>
            <a:chExt cx="754552" cy="754552"/>
          </a:xfrm>
        </p:grpSpPr>
        <p:sp>
          <p:nvSpPr>
            <p:cNvPr id="9" name="Snip Single Corner Rectangle 8"/>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1803786" y="2347575"/>
              <a:ext cx="175500" cy="578676"/>
            </a:xfrm>
            <a:prstGeom prst="rect">
              <a:avLst/>
            </a:prstGeom>
          </p:spPr>
        </p:pic>
      </p:grpSp>
      <p:grpSp>
        <p:nvGrpSpPr>
          <p:cNvPr id="11" name="Group 10"/>
          <p:cNvGrpSpPr/>
          <p:nvPr/>
        </p:nvGrpSpPr>
        <p:grpSpPr>
          <a:xfrm>
            <a:off x="179512" y="2492896"/>
            <a:ext cx="497452" cy="435648"/>
            <a:chOff x="1637286" y="1340909"/>
            <a:chExt cx="506364" cy="506364"/>
          </a:xfrm>
        </p:grpSpPr>
        <p:sp>
          <p:nvSpPr>
            <p:cNvPr id="12" name="Snip Single Corner Rectangle 11"/>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1706559" y="1408545"/>
              <a:ext cx="368012" cy="368012"/>
            </a:xfrm>
            <a:prstGeom prst="rect">
              <a:avLst/>
            </a:prstGeom>
          </p:spPr>
        </p:pic>
      </p:grpSp>
      <p:grpSp>
        <p:nvGrpSpPr>
          <p:cNvPr id="14" name="Group 13"/>
          <p:cNvGrpSpPr/>
          <p:nvPr/>
        </p:nvGrpSpPr>
        <p:grpSpPr>
          <a:xfrm>
            <a:off x="161686" y="3861048"/>
            <a:ext cx="506364" cy="506364"/>
            <a:chOff x="1637286" y="2290121"/>
            <a:chExt cx="506364" cy="506364"/>
          </a:xfrm>
        </p:grpSpPr>
        <p:sp>
          <p:nvSpPr>
            <p:cNvPr id="15" name="Snip Single Corner Rectangle 14"/>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4280237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constructeur robot</a:t>
            </a:r>
            <a:endParaRPr lang="fr-FR" dirty="0"/>
          </a:p>
        </p:txBody>
      </p:sp>
      <p:sp>
        <p:nvSpPr>
          <p:cNvPr id="4" name="Content Placeholder 3"/>
          <p:cNvSpPr>
            <a:spLocks noGrp="1"/>
          </p:cNvSpPr>
          <p:nvPr>
            <p:ph sz="quarter" idx="13"/>
          </p:nvPr>
        </p:nvSpPr>
        <p:spPr>
          <a:xfrm>
            <a:off x="683568" y="1340768"/>
            <a:ext cx="4392488" cy="5338800"/>
          </a:xfrm>
        </p:spPr>
        <p:txBody>
          <a:bodyPr/>
          <a:lstStyle/>
          <a:p>
            <a:pPr lvl="1"/>
            <a:r>
              <a:rPr lang="fr-FR" dirty="0"/>
              <a:t>Service Formation : </a:t>
            </a:r>
            <a:r>
              <a:rPr lang="fr-FR" b="1" dirty="0"/>
              <a:t>Formateur </a:t>
            </a:r>
          </a:p>
          <a:p>
            <a:pPr lvl="2"/>
            <a:r>
              <a:rPr lang="fr-FR" dirty="0"/>
              <a:t>Profil : Bac à Bac +2</a:t>
            </a:r>
          </a:p>
          <a:p>
            <a:pPr lvl="2"/>
            <a:r>
              <a:rPr lang="fr-FR" dirty="0"/>
              <a:t>Connaissance en robotique	et en automatisme.</a:t>
            </a:r>
          </a:p>
          <a:p>
            <a:pPr lvl="2"/>
            <a:r>
              <a:rPr lang="fr-FR" dirty="0"/>
              <a:t>Pédagogue</a:t>
            </a:r>
          </a:p>
          <a:p>
            <a:pPr lvl="2"/>
            <a:r>
              <a:rPr lang="fr-FR" dirty="0"/>
              <a:t>Expérience terrain</a:t>
            </a:r>
          </a:p>
          <a:p>
            <a:pPr marL="266700" lvl="2" indent="0" algn="just">
              <a:buNone/>
            </a:pPr>
            <a:r>
              <a:rPr lang="fr-FR" dirty="0"/>
              <a:t>En fonction de la formation donnée, des connaissances spécifiques sont souhaitées (Exemple : Soudure).</a:t>
            </a:r>
          </a:p>
          <a:p>
            <a:pPr marL="266700" lvl="2" indent="0" algn="just">
              <a:buNone/>
            </a:pPr>
            <a:endParaRPr lang="fr-FR" u="sng" dirty="0"/>
          </a:p>
          <a:p>
            <a:pPr marL="266700" lvl="2" indent="0" algn="just">
              <a:buNone/>
            </a:pPr>
            <a:r>
              <a:rPr lang="fr-FR" u="sng" dirty="0"/>
              <a:t>Missions</a:t>
            </a:r>
            <a:r>
              <a:rPr lang="fr-FR" dirty="0"/>
              <a:t> :</a:t>
            </a:r>
          </a:p>
          <a:p>
            <a:pPr lvl="2" algn="just"/>
            <a:r>
              <a:rPr lang="fr-FR" dirty="0"/>
              <a:t>Transmettre des compétences techniques </a:t>
            </a:r>
          </a:p>
          <a:p>
            <a:pPr lvl="2" algn="just"/>
            <a:r>
              <a:rPr lang="fr-FR" dirty="0"/>
              <a:t>Créer les supports de cours</a:t>
            </a:r>
          </a:p>
          <a:p>
            <a:pPr lvl="2" algn="just"/>
            <a:r>
              <a:rPr lang="fr-FR" dirty="0"/>
              <a:t>Rester en vieille technologique</a:t>
            </a:r>
          </a:p>
          <a:p>
            <a:endParaRPr lang="fr-FR" dirty="0"/>
          </a:p>
        </p:txBody>
      </p:sp>
      <p:pic>
        <p:nvPicPr>
          <p:cNvPr id="5" name="Picture 4" descr="http://www.fanucrobotics.fr/fr/countries/frfr/customer-services/~/media/FRFR/Labo%20de%20formation.ashx?w=519&amp;h=396&amp;as=1"/>
          <p:cNvPicPr>
            <a:picLocks noChangeAspect="1" noChangeArrowheads="1"/>
          </p:cNvPicPr>
          <p:nvPr/>
        </p:nvPicPr>
        <p:blipFill rotWithShape="1">
          <a:blip r:embed="rId3">
            <a:extLst>
              <a:ext uri="{28A0092B-C50C-407E-A947-70E740481C1C}">
                <a14:useLocalDpi xmlns:a14="http://schemas.microsoft.com/office/drawing/2010/main" val="0"/>
              </a:ext>
            </a:extLst>
          </a:blip>
          <a:srcRect t="2262" b="2115"/>
          <a:stretch/>
        </p:blipFill>
        <p:spPr bwMode="auto">
          <a:xfrm>
            <a:off x="5148064" y="1556792"/>
            <a:ext cx="3651680" cy="2664296"/>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hlinkClick r:id="rId4"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7" name="Group 6"/>
          <p:cNvGrpSpPr/>
          <p:nvPr/>
        </p:nvGrpSpPr>
        <p:grpSpPr>
          <a:xfrm>
            <a:off x="114881" y="1550540"/>
            <a:ext cx="488538" cy="446079"/>
            <a:chOff x="1513192" y="2265431"/>
            <a:chExt cx="754552" cy="754552"/>
          </a:xfrm>
        </p:grpSpPr>
        <p:sp>
          <p:nvSpPr>
            <p:cNvPr id="8" name="Snip Single Corner Rectangle 7"/>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803786" y="2347575"/>
              <a:ext cx="175500" cy="578676"/>
            </a:xfrm>
            <a:prstGeom prst="rect">
              <a:avLst/>
            </a:prstGeom>
          </p:spPr>
        </p:pic>
      </p:grpSp>
      <p:grpSp>
        <p:nvGrpSpPr>
          <p:cNvPr id="10" name="Group 9"/>
          <p:cNvGrpSpPr/>
          <p:nvPr/>
        </p:nvGrpSpPr>
        <p:grpSpPr>
          <a:xfrm>
            <a:off x="115064" y="2149067"/>
            <a:ext cx="497452" cy="435648"/>
            <a:chOff x="1637286" y="1340909"/>
            <a:chExt cx="506364" cy="506364"/>
          </a:xfrm>
        </p:grpSpPr>
        <p:sp>
          <p:nvSpPr>
            <p:cNvPr id="11" name="Snip Single Corner Rectangle 10"/>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1706559" y="1408545"/>
              <a:ext cx="368012" cy="368012"/>
            </a:xfrm>
            <a:prstGeom prst="rect">
              <a:avLst/>
            </a:prstGeom>
          </p:spPr>
        </p:pic>
      </p:grpSp>
      <p:grpSp>
        <p:nvGrpSpPr>
          <p:cNvPr id="13" name="Group 12"/>
          <p:cNvGrpSpPr/>
          <p:nvPr/>
        </p:nvGrpSpPr>
        <p:grpSpPr>
          <a:xfrm>
            <a:off x="133956" y="5157192"/>
            <a:ext cx="506364" cy="506364"/>
            <a:chOff x="1637286" y="2290121"/>
            <a:chExt cx="506364" cy="506364"/>
          </a:xfrm>
        </p:grpSpPr>
        <p:sp>
          <p:nvSpPr>
            <p:cNvPr id="14" name="Snip Single Corner Rectangle 13"/>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2483598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constructeur robot</a:t>
            </a:r>
            <a:endParaRPr lang="fr-FR" dirty="0"/>
          </a:p>
        </p:txBody>
      </p:sp>
      <p:sp>
        <p:nvSpPr>
          <p:cNvPr id="4" name="Content Placeholder 3"/>
          <p:cNvSpPr>
            <a:spLocks noGrp="1"/>
          </p:cNvSpPr>
          <p:nvPr>
            <p:ph sz="quarter" idx="13"/>
          </p:nvPr>
        </p:nvSpPr>
        <p:spPr>
          <a:xfrm>
            <a:off x="611560" y="1340768"/>
            <a:ext cx="4824536" cy="5338800"/>
          </a:xfrm>
        </p:spPr>
        <p:txBody>
          <a:bodyPr/>
          <a:lstStyle/>
          <a:p>
            <a:pPr lvl="1"/>
            <a:r>
              <a:rPr lang="fr-FR" dirty="0"/>
              <a:t>Service Support Clients : </a:t>
            </a:r>
            <a:r>
              <a:rPr lang="fr-FR" b="1" dirty="0" smtClean="0"/>
              <a:t>Ingénieur </a:t>
            </a:r>
            <a:r>
              <a:rPr lang="fr-FR" b="1" dirty="0"/>
              <a:t>Support Clients</a:t>
            </a:r>
          </a:p>
          <a:p>
            <a:pPr lvl="2"/>
            <a:endParaRPr lang="fr-FR" sz="1050" dirty="0"/>
          </a:p>
          <a:p>
            <a:pPr lvl="2"/>
            <a:r>
              <a:rPr lang="fr-FR" dirty="0"/>
              <a:t>Profil : Bac +2 à +5</a:t>
            </a:r>
          </a:p>
          <a:p>
            <a:pPr lvl="2"/>
            <a:r>
              <a:rPr lang="fr-FR" dirty="0"/>
              <a:t>Connaissance en mécanique, électrique, programmation, informatique, …</a:t>
            </a:r>
          </a:p>
          <a:p>
            <a:pPr lvl="2"/>
            <a:endParaRPr lang="fr-FR" dirty="0"/>
          </a:p>
          <a:p>
            <a:r>
              <a:rPr lang="fr-FR" b="0" u="sng" dirty="0"/>
              <a:t>Missions :</a:t>
            </a:r>
          </a:p>
          <a:p>
            <a:pPr lvl="1" algn="just"/>
            <a:r>
              <a:rPr lang="fr-FR" dirty="0">
                <a:solidFill>
                  <a:schemeClr val="tx2"/>
                </a:solidFill>
              </a:rPr>
              <a:t>Réalisation de cellule de démonstration</a:t>
            </a:r>
          </a:p>
          <a:p>
            <a:pPr lvl="1" algn="just"/>
            <a:r>
              <a:rPr lang="fr-FR" dirty="0">
                <a:solidFill>
                  <a:schemeClr val="tx2"/>
                </a:solidFill>
              </a:rPr>
              <a:t>Hot line téléphonique</a:t>
            </a:r>
          </a:p>
          <a:p>
            <a:pPr lvl="1" algn="just"/>
            <a:r>
              <a:rPr lang="fr-FR" dirty="0">
                <a:solidFill>
                  <a:schemeClr val="tx2"/>
                </a:solidFill>
              </a:rPr>
              <a:t>Assistance technique sur site</a:t>
            </a:r>
          </a:p>
          <a:p>
            <a:pPr lvl="1" algn="just"/>
            <a:r>
              <a:rPr lang="fr-FR" dirty="0">
                <a:solidFill>
                  <a:schemeClr val="tx2"/>
                </a:solidFill>
              </a:rPr>
              <a:t>Essais de faisabilité</a:t>
            </a:r>
          </a:p>
          <a:p>
            <a:pPr lvl="1" algn="just"/>
            <a:r>
              <a:rPr lang="fr-FR" dirty="0">
                <a:solidFill>
                  <a:schemeClr val="tx2"/>
                </a:solidFill>
              </a:rPr>
              <a:t>Formation spécifique</a:t>
            </a:r>
          </a:p>
          <a:p>
            <a:endParaRPr lang="fr-FR"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7524" y="1916832"/>
            <a:ext cx="3240360" cy="243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Arrow 5">
            <a:hlinkClick r:id="rId4"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7" name="Group 6"/>
          <p:cNvGrpSpPr/>
          <p:nvPr/>
        </p:nvGrpSpPr>
        <p:grpSpPr>
          <a:xfrm>
            <a:off x="74815" y="1693792"/>
            <a:ext cx="488538" cy="446079"/>
            <a:chOff x="1513192" y="2265431"/>
            <a:chExt cx="754552" cy="754552"/>
          </a:xfrm>
        </p:grpSpPr>
        <p:sp>
          <p:nvSpPr>
            <p:cNvPr id="8" name="Snip Single Corner Rectangle 7"/>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803786" y="2347575"/>
              <a:ext cx="175500" cy="578676"/>
            </a:xfrm>
            <a:prstGeom prst="rect">
              <a:avLst/>
            </a:prstGeom>
          </p:spPr>
        </p:pic>
      </p:grpSp>
      <p:grpSp>
        <p:nvGrpSpPr>
          <p:cNvPr id="10" name="Group 9"/>
          <p:cNvGrpSpPr/>
          <p:nvPr/>
        </p:nvGrpSpPr>
        <p:grpSpPr>
          <a:xfrm>
            <a:off x="62098" y="2678559"/>
            <a:ext cx="497452" cy="435648"/>
            <a:chOff x="1637286" y="1340909"/>
            <a:chExt cx="506364" cy="506364"/>
          </a:xfrm>
        </p:grpSpPr>
        <p:sp>
          <p:nvSpPr>
            <p:cNvPr id="11" name="Snip Single Corner Rectangle 10"/>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1706559" y="1408545"/>
              <a:ext cx="368012" cy="368012"/>
            </a:xfrm>
            <a:prstGeom prst="rect">
              <a:avLst/>
            </a:prstGeom>
          </p:spPr>
        </p:pic>
      </p:grpSp>
      <p:grpSp>
        <p:nvGrpSpPr>
          <p:cNvPr id="13" name="Group 12"/>
          <p:cNvGrpSpPr/>
          <p:nvPr/>
        </p:nvGrpSpPr>
        <p:grpSpPr>
          <a:xfrm>
            <a:off x="90148" y="3840738"/>
            <a:ext cx="506364" cy="506364"/>
            <a:chOff x="1637286" y="2290121"/>
            <a:chExt cx="506364" cy="506364"/>
          </a:xfrm>
        </p:grpSpPr>
        <p:sp>
          <p:nvSpPr>
            <p:cNvPr id="14" name="Snip Single Corner Rectangle 13"/>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3172744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constructeur robot</a:t>
            </a:r>
            <a:endParaRPr lang="fr-FR" dirty="0"/>
          </a:p>
        </p:txBody>
      </p:sp>
      <p:sp>
        <p:nvSpPr>
          <p:cNvPr id="4" name="Content Placeholder 3"/>
          <p:cNvSpPr>
            <a:spLocks noGrp="1"/>
          </p:cNvSpPr>
          <p:nvPr>
            <p:ph sz="quarter" idx="13"/>
          </p:nvPr>
        </p:nvSpPr>
        <p:spPr>
          <a:xfrm>
            <a:off x="755576" y="1340768"/>
            <a:ext cx="4968552" cy="5338800"/>
          </a:xfrm>
        </p:spPr>
        <p:txBody>
          <a:bodyPr/>
          <a:lstStyle/>
          <a:p>
            <a:pPr lvl="1"/>
            <a:r>
              <a:rPr lang="fr-FR" dirty="0"/>
              <a:t>Service Projet : </a:t>
            </a:r>
            <a:r>
              <a:rPr lang="fr-FR" b="1" dirty="0"/>
              <a:t>Développeur </a:t>
            </a:r>
            <a:r>
              <a:rPr lang="fr-FR" b="1" dirty="0" smtClean="0"/>
              <a:t>application logicielle</a:t>
            </a:r>
            <a:endParaRPr lang="fr-FR" b="1" dirty="0"/>
          </a:p>
          <a:p>
            <a:pPr lvl="2"/>
            <a:endParaRPr lang="fr-FR" dirty="0"/>
          </a:p>
          <a:p>
            <a:pPr lvl="2"/>
            <a:r>
              <a:rPr lang="fr-FR" dirty="0"/>
              <a:t>Profil : Bac +3 à +5</a:t>
            </a:r>
          </a:p>
          <a:p>
            <a:pPr lvl="2"/>
            <a:r>
              <a:rPr lang="fr-FR" dirty="0"/>
              <a:t>Connaissance en soft, programmation, informatique, …</a:t>
            </a:r>
          </a:p>
          <a:p>
            <a:endParaRPr lang="fr-FR" b="0" u="sng" dirty="0" smtClean="0"/>
          </a:p>
          <a:p>
            <a:r>
              <a:rPr lang="fr-FR" b="0" dirty="0" smtClean="0"/>
              <a:t>Missions </a:t>
            </a:r>
            <a:r>
              <a:rPr lang="fr-FR" b="0" dirty="0"/>
              <a:t>:</a:t>
            </a:r>
          </a:p>
          <a:p>
            <a:pPr lvl="1" algn="just"/>
            <a:r>
              <a:rPr lang="fr-FR" dirty="0">
                <a:solidFill>
                  <a:schemeClr val="tx2"/>
                </a:solidFill>
              </a:rPr>
              <a:t>développer des programmes robots</a:t>
            </a:r>
          </a:p>
          <a:p>
            <a:pPr lvl="1" algn="just"/>
            <a:r>
              <a:rPr lang="fr-FR" dirty="0">
                <a:solidFill>
                  <a:schemeClr val="tx2"/>
                </a:solidFill>
              </a:rPr>
              <a:t>Aider les utilisateurs à la manipulation</a:t>
            </a:r>
          </a:p>
          <a:p>
            <a:pPr lvl="1" algn="just"/>
            <a:r>
              <a:rPr lang="fr-FR" dirty="0">
                <a:solidFill>
                  <a:schemeClr val="tx2"/>
                </a:solidFill>
              </a:rPr>
              <a:t>Créer les supports techniques</a:t>
            </a:r>
          </a:p>
          <a:p>
            <a:endParaRPr lang="fr-FR" dirty="0"/>
          </a:p>
        </p:txBody>
      </p:sp>
      <p:sp>
        <p:nvSpPr>
          <p:cNvPr id="5" name="Left Arrow 4">
            <a:hlinkClick r:id="rId3"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026" name="Picture 2" descr="https://encrypted-tbn1.gstatic.com/images?q=tbn:ANd9GcRsuYI8k7D1FaSe5GBVkMoGiCIavtza11yumIJBqxpjoZ8uWr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75184"/>
            <a:ext cx="3410060" cy="34100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32415" y="1554583"/>
            <a:ext cx="488538" cy="446079"/>
            <a:chOff x="1513192" y="2265431"/>
            <a:chExt cx="754552" cy="754552"/>
          </a:xfrm>
        </p:grpSpPr>
        <p:sp>
          <p:nvSpPr>
            <p:cNvPr id="7" name="Snip Single Corner Rectangle 6"/>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1803786" y="2347575"/>
              <a:ext cx="175500" cy="578676"/>
            </a:xfrm>
            <a:prstGeom prst="rect">
              <a:avLst/>
            </a:prstGeom>
          </p:spPr>
        </p:pic>
      </p:grpSp>
      <p:grpSp>
        <p:nvGrpSpPr>
          <p:cNvPr id="9" name="Group 8"/>
          <p:cNvGrpSpPr/>
          <p:nvPr/>
        </p:nvGrpSpPr>
        <p:grpSpPr>
          <a:xfrm>
            <a:off x="127863" y="2492896"/>
            <a:ext cx="497452" cy="435648"/>
            <a:chOff x="1637286" y="1340909"/>
            <a:chExt cx="506364" cy="506364"/>
          </a:xfrm>
        </p:grpSpPr>
        <p:sp>
          <p:nvSpPr>
            <p:cNvPr id="10" name="Snip Single Corner Rectangle 9"/>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1706559" y="1408545"/>
              <a:ext cx="368012" cy="368012"/>
            </a:xfrm>
            <a:prstGeom prst="rect">
              <a:avLst/>
            </a:prstGeom>
          </p:spPr>
        </p:pic>
      </p:grpSp>
      <p:grpSp>
        <p:nvGrpSpPr>
          <p:cNvPr id="12" name="Group 11"/>
          <p:cNvGrpSpPr/>
          <p:nvPr/>
        </p:nvGrpSpPr>
        <p:grpSpPr>
          <a:xfrm>
            <a:off x="82020" y="3645024"/>
            <a:ext cx="506364" cy="506364"/>
            <a:chOff x="1637286" y="2290121"/>
            <a:chExt cx="506364" cy="506364"/>
          </a:xfrm>
        </p:grpSpPr>
        <p:sp>
          <p:nvSpPr>
            <p:cNvPr id="13" name="Snip Single Corner Rectangle 12"/>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1284849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constructeur robot</a:t>
            </a:r>
            <a:endParaRPr lang="fr-FR" dirty="0"/>
          </a:p>
        </p:txBody>
      </p:sp>
      <p:sp>
        <p:nvSpPr>
          <p:cNvPr id="4" name="Content Placeholder 3"/>
          <p:cNvSpPr>
            <a:spLocks noGrp="1"/>
          </p:cNvSpPr>
          <p:nvPr>
            <p:ph sz="quarter" idx="13"/>
          </p:nvPr>
        </p:nvSpPr>
        <p:spPr>
          <a:xfrm>
            <a:off x="827584" y="1340768"/>
            <a:ext cx="4392488" cy="5338800"/>
          </a:xfrm>
        </p:spPr>
        <p:txBody>
          <a:bodyPr/>
          <a:lstStyle/>
          <a:p>
            <a:pPr lvl="1"/>
            <a:r>
              <a:rPr lang="fr-FR" dirty="0"/>
              <a:t>Service Projet : </a:t>
            </a:r>
            <a:r>
              <a:rPr lang="fr-FR" b="1" dirty="0"/>
              <a:t>Chargé de projets</a:t>
            </a:r>
          </a:p>
          <a:p>
            <a:pPr lvl="2"/>
            <a:r>
              <a:rPr lang="fr-FR" dirty="0"/>
              <a:t>Profil : Bac +3 à +5</a:t>
            </a:r>
          </a:p>
          <a:p>
            <a:pPr lvl="2"/>
            <a:r>
              <a:rPr lang="fr-FR" dirty="0"/>
              <a:t>Connaissance en soft, programmation, informatique, …</a:t>
            </a:r>
          </a:p>
          <a:p>
            <a:endParaRPr lang="fr-FR" b="0" u="sng" dirty="0" smtClean="0"/>
          </a:p>
          <a:p>
            <a:endParaRPr lang="fr-FR" b="0" u="sng" dirty="0"/>
          </a:p>
          <a:p>
            <a:r>
              <a:rPr lang="fr-FR" b="0" u="sng" dirty="0" smtClean="0"/>
              <a:t>Missions </a:t>
            </a:r>
            <a:r>
              <a:rPr lang="fr-FR" b="0" u="sng" dirty="0"/>
              <a:t>:</a:t>
            </a:r>
          </a:p>
          <a:p>
            <a:pPr lvl="1" algn="just"/>
            <a:r>
              <a:rPr lang="fr-FR" dirty="0">
                <a:solidFill>
                  <a:schemeClr val="tx2"/>
                </a:solidFill>
              </a:rPr>
              <a:t>Étudier la faisabilité d’un </a:t>
            </a:r>
            <a:r>
              <a:rPr lang="fr-FR" dirty="0" smtClean="0">
                <a:solidFill>
                  <a:schemeClr val="tx2"/>
                </a:solidFill>
              </a:rPr>
              <a:t>avant-projet </a:t>
            </a:r>
            <a:r>
              <a:rPr lang="fr-FR" dirty="0">
                <a:solidFill>
                  <a:schemeClr val="tx2"/>
                </a:solidFill>
              </a:rPr>
              <a:t>ou définir les spécifications techniques du client (cahier des charges,…</a:t>
            </a:r>
            <a:r>
              <a:rPr lang="fr-FR" dirty="0" err="1">
                <a:solidFill>
                  <a:schemeClr val="tx2"/>
                </a:solidFill>
              </a:rPr>
              <a:t>etc</a:t>
            </a:r>
            <a:r>
              <a:rPr lang="fr-FR" dirty="0">
                <a:solidFill>
                  <a:schemeClr val="tx2"/>
                </a:solidFill>
              </a:rPr>
              <a:t>)</a:t>
            </a:r>
          </a:p>
          <a:p>
            <a:pPr lvl="1" algn="just"/>
            <a:r>
              <a:rPr lang="fr-FR" dirty="0">
                <a:solidFill>
                  <a:schemeClr val="tx2"/>
                </a:solidFill>
              </a:rPr>
              <a:t>Assurer les livraisons selon le planning et la logistique client</a:t>
            </a:r>
          </a:p>
          <a:p>
            <a:pPr lvl="1" algn="just"/>
            <a:r>
              <a:rPr lang="fr-FR" dirty="0">
                <a:solidFill>
                  <a:schemeClr val="tx2"/>
                </a:solidFill>
              </a:rPr>
              <a:t>Consulter les fournisseurs pour répondre au cahier des charges</a:t>
            </a:r>
          </a:p>
          <a:p>
            <a:endParaRPr lang="fr-FR" dirty="0"/>
          </a:p>
        </p:txBody>
      </p:sp>
      <p:pic>
        <p:nvPicPr>
          <p:cNvPr id="5" name="Picture 2" descr="http://img.directindustry.fr/images_di/photo-g/robot-articule-de-peinture-6-axes-14532-23751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072" y="1586936"/>
            <a:ext cx="3024336" cy="22920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pro.largus.fr/images/images/2310799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173" y="4179224"/>
            <a:ext cx="2820133" cy="2202104"/>
          </a:xfrm>
          <a:prstGeom prst="rect">
            <a:avLst/>
          </a:prstGeom>
          <a:noFill/>
          <a:extLst>
            <a:ext uri="{909E8E84-426E-40DD-AFC4-6F175D3DCCD1}">
              <a14:hiddenFill xmlns:a14="http://schemas.microsoft.com/office/drawing/2010/main">
                <a:solidFill>
                  <a:srgbClr val="FFFFFF"/>
                </a:solidFill>
              </a14:hiddenFill>
            </a:ext>
          </a:extLst>
        </p:spPr>
      </p:pic>
      <p:sp>
        <p:nvSpPr>
          <p:cNvPr id="7" name="Left Arrow 6">
            <a:hlinkClick r:id="rId5" action="ppaction://hlinksldjump"/>
          </p:cNvPr>
          <p:cNvSpPr/>
          <p:nvPr/>
        </p:nvSpPr>
        <p:spPr bwMode="auto">
          <a:xfrm>
            <a:off x="7913442" y="650587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8" name="Group 7"/>
          <p:cNvGrpSpPr/>
          <p:nvPr/>
        </p:nvGrpSpPr>
        <p:grpSpPr>
          <a:xfrm>
            <a:off x="181764" y="1590510"/>
            <a:ext cx="488538" cy="446079"/>
            <a:chOff x="1513192" y="2265431"/>
            <a:chExt cx="754552" cy="754552"/>
          </a:xfrm>
        </p:grpSpPr>
        <p:sp>
          <p:nvSpPr>
            <p:cNvPr id="9" name="Snip Single Corner Rectangle 8"/>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1803786" y="2347575"/>
              <a:ext cx="175500" cy="578676"/>
            </a:xfrm>
            <a:prstGeom prst="rect">
              <a:avLst/>
            </a:prstGeom>
          </p:spPr>
        </p:pic>
      </p:grpSp>
      <p:grpSp>
        <p:nvGrpSpPr>
          <p:cNvPr id="11" name="Group 10"/>
          <p:cNvGrpSpPr/>
          <p:nvPr/>
        </p:nvGrpSpPr>
        <p:grpSpPr>
          <a:xfrm>
            <a:off x="191169" y="2301751"/>
            <a:ext cx="497452" cy="435648"/>
            <a:chOff x="1637286" y="1340909"/>
            <a:chExt cx="506364" cy="506364"/>
          </a:xfrm>
        </p:grpSpPr>
        <p:sp>
          <p:nvSpPr>
            <p:cNvPr id="12" name="Snip Single Corner Rectangle 11"/>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1706559" y="1408545"/>
              <a:ext cx="368012" cy="368012"/>
            </a:xfrm>
            <a:prstGeom prst="rect">
              <a:avLst/>
            </a:prstGeom>
          </p:spPr>
        </p:pic>
      </p:grpSp>
      <p:grpSp>
        <p:nvGrpSpPr>
          <p:cNvPr id="14" name="Group 13"/>
          <p:cNvGrpSpPr/>
          <p:nvPr/>
        </p:nvGrpSpPr>
        <p:grpSpPr>
          <a:xfrm>
            <a:off x="182257" y="3487171"/>
            <a:ext cx="506364" cy="506364"/>
            <a:chOff x="1637286" y="2290121"/>
            <a:chExt cx="506364" cy="506364"/>
          </a:xfrm>
        </p:grpSpPr>
        <p:sp>
          <p:nvSpPr>
            <p:cNvPr id="15" name="Snip Single Corner Rectangle 14"/>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8"/>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3617989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smtClean="0"/>
              <a:t>intégrateur</a:t>
            </a:r>
            <a:endParaRPr lang="fr-FR" dirty="0"/>
          </a:p>
        </p:txBody>
      </p:sp>
      <p:sp>
        <p:nvSpPr>
          <p:cNvPr id="4" name="Content Placeholder 3"/>
          <p:cNvSpPr>
            <a:spLocks noGrp="1"/>
          </p:cNvSpPr>
          <p:nvPr>
            <p:ph sz="quarter" idx="13"/>
          </p:nvPr>
        </p:nvSpPr>
        <p:spPr>
          <a:xfrm>
            <a:off x="683568" y="1340768"/>
            <a:ext cx="8136904" cy="5338800"/>
          </a:xfrm>
        </p:spPr>
        <p:txBody>
          <a:bodyPr/>
          <a:lstStyle/>
          <a:p>
            <a:pPr lvl="1"/>
            <a:r>
              <a:rPr lang="fr-FR" dirty="0"/>
              <a:t>Services systèmes et produits : </a:t>
            </a:r>
            <a:r>
              <a:rPr lang="fr-FR" b="1" dirty="0"/>
              <a:t>Ingénieurs BE ou Chargé de projets</a:t>
            </a:r>
          </a:p>
          <a:p>
            <a:pPr lvl="3">
              <a:buFont typeface="Wingdings" pitchFamily="2" charset="2"/>
              <a:buChar char="Ø"/>
            </a:pPr>
            <a:endParaRPr lang="fr-FR" sz="1400" dirty="0"/>
          </a:p>
          <a:p>
            <a:pPr lvl="3">
              <a:buFont typeface="Wingdings" pitchFamily="2" charset="2"/>
              <a:buChar char="Ø"/>
            </a:pPr>
            <a:r>
              <a:rPr lang="fr-FR" sz="1400" dirty="0"/>
              <a:t>Profil : Bac </a:t>
            </a:r>
            <a:r>
              <a:rPr lang="fr-FR" sz="1400" dirty="0" smtClean="0"/>
              <a:t>+2/+</a:t>
            </a:r>
            <a:r>
              <a:rPr lang="fr-FR" sz="1400" dirty="0"/>
              <a:t>5</a:t>
            </a:r>
          </a:p>
          <a:p>
            <a:pPr lvl="3">
              <a:buFont typeface="Wingdings" pitchFamily="2" charset="2"/>
              <a:buChar char="Ø"/>
            </a:pPr>
            <a:r>
              <a:rPr lang="fr-FR" sz="1400" dirty="0"/>
              <a:t>Connaissance en électrique, programmation, informatique, robotique et automatisme</a:t>
            </a:r>
          </a:p>
          <a:p>
            <a:pPr marL="533400" lvl="3" indent="0">
              <a:buNone/>
            </a:pPr>
            <a:endParaRPr lang="fr-FR" sz="1400" dirty="0"/>
          </a:p>
          <a:p>
            <a:pPr marL="0" lvl="2" indent="0">
              <a:buNone/>
            </a:pPr>
            <a:r>
              <a:rPr lang="fr-FR" sz="1800" u="sng" dirty="0"/>
              <a:t>Missions :</a:t>
            </a:r>
          </a:p>
          <a:p>
            <a:pPr marL="542925" lvl="3" indent="-276225">
              <a:buFont typeface="Wingdings" pitchFamily="2" charset="2"/>
              <a:buChar char="Ø"/>
            </a:pPr>
            <a:r>
              <a:rPr lang="fr-FR" sz="1400" dirty="0"/>
              <a:t>Etablir un cahier des charges</a:t>
            </a:r>
          </a:p>
          <a:p>
            <a:pPr marL="542925" lvl="3" indent="-276225">
              <a:buFont typeface="Wingdings" pitchFamily="2" charset="2"/>
              <a:buChar char="Ø"/>
            </a:pPr>
            <a:r>
              <a:rPr lang="fr-FR" sz="1400" dirty="0"/>
              <a:t>Etudier les éléments mécaniques et électriques des machines</a:t>
            </a:r>
          </a:p>
          <a:p>
            <a:pPr marL="542925" lvl="3" indent="-276225">
              <a:buFont typeface="Wingdings" pitchFamily="2" charset="2"/>
              <a:buChar char="Ø"/>
            </a:pPr>
            <a:r>
              <a:rPr lang="fr-FR" sz="1400" dirty="0"/>
              <a:t>Choisir le </a:t>
            </a:r>
            <a:r>
              <a:rPr lang="fr-FR" sz="1400" dirty="0" smtClean="0"/>
              <a:t>matériel</a:t>
            </a:r>
            <a:endParaRPr lang="fr-FR" sz="1400" dirty="0"/>
          </a:p>
          <a:p>
            <a:pPr marL="542925" lvl="3" indent="-276225">
              <a:buFont typeface="Wingdings" pitchFamily="2" charset="2"/>
              <a:buChar char="Ø"/>
            </a:pPr>
            <a:r>
              <a:rPr lang="fr-FR" sz="1400" dirty="0"/>
              <a:t>Effectuer des simulations</a:t>
            </a:r>
          </a:p>
          <a:p>
            <a:pPr marL="542925" lvl="3" indent="-276225">
              <a:buFont typeface="Wingdings" pitchFamily="2" charset="2"/>
              <a:buChar char="Ø"/>
            </a:pPr>
            <a:r>
              <a:rPr lang="fr-FR" sz="1400" dirty="0"/>
              <a:t>Installer le nouveau </a:t>
            </a:r>
            <a:r>
              <a:rPr lang="fr-FR" sz="1400" dirty="0" err="1"/>
              <a:t>process</a:t>
            </a:r>
            <a:r>
              <a:rPr lang="fr-FR" sz="1400" dirty="0"/>
              <a:t> </a:t>
            </a:r>
          </a:p>
          <a:p>
            <a:pPr marL="542925" lvl="3" indent="-276225">
              <a:buFont typeface="Wingdings" pitchFamily="2" charset="2"/>
              <a:buChar char="Ø"/>
            </a:pPr>
            <a:r>
              <a:rPr lang="fr-FR" sz="1400" dirty="0"/>
              <a:t>Créer les programmes robots et automates</a:t>
            </a:r>
          </a:p>
          <a:p>
            <a:pPr marL="542925" lvl="3" indent="-276225">
              <a:buFont typeface="Wingdings" pitchFamily="2" charset="2"/>
              <a:buChar char="Ø"/>
            </a:pPr>
            <a:r>
              <a:rPr lang="fr-FR" sz="1400" dirty="0"/>
              <a:t>Réaliser des livrets d’instructions</a:t>
            </a:r>
          </a:p>
          <a:p>
            <a:endParaRPr lang="fr-FR" dirty="0"/>
          </a:p>
        </p:txBody>
      </p:sp>
      <p:sp>
        <p:nvSpPr>
          <p:cNvPr id="5" name="Left Arrow 4">
            <a:hlinkClick r:id="rId3"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688" y="4041800"/>
            <a:ext cx="2880320" cy="2176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65901" y="1597486"/>
            <a:ext cx="488538" cy="446079"/>
            <a:chOff x="1513192" y="2265431"/>
            <a:chExt cx="754552" cy="754552"/>
          </a:xfrm>
        </p:grpSpPr>
        <p:sp>
          <p:nvSpPr>
            <p:cNvPr id="7" name="Snip Single Corner Rectangle 6"/>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1803786" y="2347575"/>
              <a:ext cx="175500" cy="578676"/>
            </a:xfrm>
            <a:prstGeom prst="rect">
              <a:avLst/>
            </a:prstGeom>
          </p:spPr>
        </p:pic>
      </p:grpSp>
      <p:grpSp>
        <p:nvGrpSpPr>
          <p:cNvPr id="9" name="Group 8"/>
          <p:cNvGrpSpPr/>
          <p:nvPr/>
        </p:nvGrpSpPr>
        <p:grpSpPr>
          <a:xfrm>
            <a:off x="65902" y="2276872"/>
            <a:ext cx="497452" cy="435648"/>
            <a:chOff x="1637286" y="1340909"/>
            <a:chExt cx="506364" cy="506364"/>
          </a:xfrm>
        </p:grpSpPr>
        <p:sp>
          <p:nvSpPr>
            <p:cNvPr id="10" name="Snip Single Corner Rectangle 9"/>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1706559" y="1408545"/>
              <a:ext cx="368012" cy="368012"/>
            </a:xfrm>
            <a:prstGeom prst="rect">
              <a:avLst/>
            </a:prstGeom>
          </p:spPr>
        </p:pic>
      </p:grpSp>
      <p:grpSp>
        <p:nvGrpSpPr>
          <p:cNvPr id="12" name="Group 11"/>
          <p:cNvGrpSpPr/>
          <p:nvPr/>
        </p:nvGrpSpPr>
        <p:grpSpPr>
          <a:xfrm>
            <a:off x="78871" y="3140968"/>
            <a:ext cx="506364" cy="506364"/>
            <a:chOff x="1637286" y="2290121"/>
            <a:chExt cx="506364" cy="506364"/>
          </a:xfrm>
        </p:grpSpPr>
        <p:sp>
          <p:nvSpPr>
            <p:cNvPr id="13" name="Snip Single Corner Rectangle 12"/>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1748706" y="2356554"/>
              <a:ext cx="270256" cy="375356"/>
            </a:xfrm>
            <a:prstGeom prst="rect">
              <a:avLst/>
            </a:prstGeom>
          </p:spPr>
        </p:pic>
      </p:grpSp>
    </p:spTree>
    <p:extLst>
      <p:ext uri="{BB962C8B-B14F-4D97-AF65-F5344CB8AC3E}">
        <p14:creationId xmlns:p14="http://schemas.microsoft.com/office/powerpoint/2010/main" val="833547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intégrateur</a:t>
            </a:r>
            <a:endParaRPr lang="fr-FR" dirty="0"/>
          </a:p>
        </p:txBody>
      </p:sp>
      <p:sp>
        <p:nvSpPr>
          <p:cNvPr id="4" name="Content Placeholder 3"/>
          <p:cNvSpPr>
            <a:spLocks noGrp="1"/>
          </p:cNvSpPr>
          <p:nvPr>
            <p:ph sz="quarter" idx="13"/>
          </p:nvPr>
        </p:nvSpPr>
        <p:spPr>
          <a:xfrm>
            <a:off x="683568" y="1340768"/>
            <a:ext cx="4392488" cy="5338800"/>
          </a:xfrm>
        </p:spPr>
        <p:txBody>
          <a:bodyPr/>
          <a:lstStyle/>
          <a:p>
            <a:pPr lvl="1"/>
            <a:r>
              <a:rPr lang="fr-FR" dirty="0"/>
              <a:t>Services  : </a:t>
            </a:r>
            <a:r>
              <a:rPr lang="fr-FR" b="1" dirty="0"/>
              <a:t>Techniciens</a:t>
            </a:r>
          </a:p>
          <a:p>
            <a:pPr lvl="3">
              <a:buFont typeface="Wingdings" pitchFamily="2" charset="2"/>
              <a:buChar char="Ø"/>
            </a:pPr>
            <a:endParaRPr lang="fr-FR" sz="1400" dirty="0"/>
          </a:p>
          <a:p>
            <a:pPr lvl="3">
              <a:buFont typeface="Wingdings" pitchFamily="2" charset="2"/>
              <a:buChar char="Ø"/>
            </a:pPr>
            <a:r>
              <a:rPr lang="fr-FR" sz="1400" dirty="0"/>
              <a:t>Profil : Bac +2/+3</a:t>
            </a:r>
          </a:p>
          <a:p>
            <a:pPr lvl="3">
              <a:buFont typeface="Wingdings" pitchFamily="2" charset="2"/>
              <a:buChar char="Ø"/>
            </a:pPr>
            <a:r>
              <a:rPr lang="fr-FR" sz="1400" dirty="0"/>
              <a:t>Connaissance en mécanique, électrique, programmation, robotique et automatisme</a:t>
            </a:r>
          </a:p>
          <a:p>
            <a:pPr marL="533400" lvl="3" indent="0">
              <a:buNone/>
            </a:pPr>
            <a:endParaRPr lang="fr-FR" sz="1400" dirty="0"/>
          </a:p>
          <a:p>
            <a:pPr marL="0" lvl="2" indent="0">
              <a:buNone/>
            </a:pPr>
            <a:r>
              <a:rPr lang="fr-FR" sz="1800" dirty="0"/>
              <a:t>Missions </a:t>
            </a:r>
            <a:r>
              <a:rPr lang="fr-FR" sz="1800" dirty="0" smtClean="0"/>
              <a:t>:</a:t>
            </a:r>
          </a:p>
          <a:p>
            <a:pPr marL="0" lvl="2" indent="0">
              <a:buNone/>
            </a:pPr>
            <a:endParaRPr lang="fr-FR" sz="1800" u="sng" dirty="0"/>
          </a:p>
          <a:p>
            <a:pPr marL="542925" lvl="3" indent="-276225">
              <a:buFont typeface="Wingdings" pitchFamily="2" charset="2"/>
              <a:buChar char="Ø"/>
            </a:pPr>
            <a:r>
              <a:rPr lang="fr-FR" sz="1400" dirty="0"/>
              <a:t>Charger de l’assistance téléphonique et/ou de la télémaintenance</a:t>
            </a:r>
          </a:p>
          <a:p>
            <a:pPr marL="542925" lvl="3" indent="-276225">
              <a:buFont typeface="Wingdings" pitchFamily="2" charset="2"/>
              <a:buChar char="Ø"/>
            </a:pPr>
            <a:r>
              <a:rPr lang="fr-FR" sz="1400" dirty="0"/>
              <a:t>Transférer les installations, déménager &amp; reconditionner de machines</a:t>
            </a:r>
          </a:p>
          <a:p>
            <a:pPr marL="542925" lvl="3" indent="-276225">
              <a:buFont typeface="Wingdings" pitchFamily="2" charset="2"/>
              <a:buChar char="Ø"/>
            </a:pPr>
            <a:r>
              <a:rPr lang="fr-FR" sz="1400" dirty="0"/>
              <a:t>Effectuer des visites d’expertise et diagnostic machines</a:t>
            </a:r>
          </a:p>
          <a:p>
            <a:pPr marL="542925" lvl="3" indent="-276225">
              <a:buFont typeface="Wingdings" pitchFamily="2" charset="2"/>
              <a:buChar char="Ø"/>
            </a:pPr>
            <a:r>
              <a:rPr lang="fr-FR" sz="1400" dirty="0"/>
              <a:t>Implanter mécaniquement et électriquement les machines</a:t>
            </a:r>
          </a:p>
          <a:p>
            <a:pPr marL="542925" lvl="3" indent="-276225">
              <a:buFont typeface="Wingdings" pitchFamily="2" charset="2"/>
              <a:buChar char="Ø"/>
            </a:pPr>
            <a:r>
              <a:rPr lang="fr-FR" sz="1400" dirty="0"/>
              <a:t>Installer les programmes robots et/ou automates</a:t>
            </a:r>
          </a:p>
          <a:p>
            <a:endParaRPr lang="fr-FR" dirty="0"/>
          </a:p>
        </p:txBody>
      </p:sp>
      <p:sp>
        <p:nvSpPr>
          <p:cNvPr id="5" name="Left Arrow 4">
            <a:hlinkClick r:id="rId3" action="ppaction://hlinksldjump"/>
          </p:cNvPr>
          <p:cNvSpPr/>
          <p:nvPr/>
        </p:nvSpPr>
        <p:spPr bwMode="auto">
          <a:xfrm>
            <a:off x="7668344"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6" name="Group 5"/>
          <p:cNvGrpSpPr/>
          <p:nvPr/>
        </p:nvGrpSpPr>
        <p:grpSpPr>
          <a:xfrm>
            <a:off x="167561" y="1589020"/>
            <a:ext cx="488538" cy="446079"/>
            <a:chOff x="1513192" y="2265431"/>
            <a:chExt cx="754552" cy="754552"/>
          </a:xfrm>
        </p:grpSpPr>
        <p:sp>
          <p:nvSpPr>
            <p:cNvPr id="7" name="Snip Single Corner Rectangle 6"/>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803786" y="2347575"/>
              <a:ext cx="175500" cy="578676"/>
            </a:xfrm>
            <a:prstGeom prst="rect">
              <a:avLst/>
            </a:prstGeom>
          </p:spPr>
        </p:pic>
      </p:grpSp>
      <p:grpSp>
        <p:nvGrpSpPr>
          <p:cNvPr id="9" name="Group 8"/>
          <p:cNvGrpSpPr/>
          <p:nvPr/>
        </p:nvGrpSpPr>
        <p:grpSpPr>
          <a:xfrm>
            <a:off x="166232" y="2276872"/>
            <a:ext cx="497452" cy="435648"/>
            <a:chOff x="1637286" y="1340909"/>
            <a:chExt cx="506364" cy="506364"/>
          </a:xfrm>
        </p:grpSpPr>
        <p:sp>
          <p:nvSpPr>
            <p:cNvPr id="10" name="Snip Single Corner Rectangle 9"/>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1706559" y="1408545"/>
              <a:ext cx="368012" cy="368012"/>
            </a:xfrm>
            <a:prstGeom prst="rect">
              <a:avLst/>
            </a:prstGeom>
          </p:spPr>
        </p:pic>
      </p:grpSp>
      <p:grpSp>
        <p:nvGrpSpPr>
          <p:cNvPr id="12" name="Group 11"/>
          <p:cNvGrpSpPr/>
          <p:nvPr/>
        </p:nvGrpSpPr>
        <p:grpSpPr>
          <a:xfrm>
            <a:off x="168410" y="3212976"/>
            <a:ext cx="506364" cy="506364"/>
            <a:chOff x="1637286" y="2290121"/>
            <a:chExt cx="506364" cy="506364"/>
          </a:xfrm>
        </p:grpSpPr>
        <p:sp>
          <p:nvSpPr>
            <p:cNvPr id="13" name="Snip Single Corner Rectangle 12"/>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1748706" y="2356554"/>
              <a:ext cx="270256" cy="375356"/>
            </a:xfrm>
            <a:prstGeom prst="rect">
              <a:avLst/>
            </a:prstGeom>
          </p:spPr>
        </p:pic>
      </p:grpSp>
      <p:pic>
        <p:nvPicPr>
          <p:cNvPr id="1028" name="Picture 4" descr="http://www.tenwhil.com/IMG/slideshow/a0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1669583"/>
            <a:ext cx="3922465" cy="99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3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smtClean="0"/>
              <a:t>Clients finaux</a:t>
            </a:r>
            <a:endParaRPr lang="fr-FR" dirty="0"/>
          </a:p>
        </p:txBody>
      </p:sp>
      <p:sp>
        <p:nvSpPr>
          <p:cNvPr id="4" name="Content Placeholder 3"/>
          <p:cNvSpPr>
            <a:spLocks noGrp="1"/>
          </p:cNvSpPr>
          <p:nvPr>
            <p:ph sz="quarter" idx="13"/>
          </p:nvPr>
        </p:nvSpPr>
        <p:spPr>
          <a:xfrm>
            <a:off x="683568" y="1340768"/>
            <a:ext cx="4392488" cy="5338800"/>
          </a:xfrm>
        </p:spPr>
        <p:txBody>
          <a:bodyPr/>
          <a:lstStyle/>
          <a:p>
            <a:pPr lvl="1"/>
            <a:r>
              <a:rPr lang="fr-FR" dirty="0"/>
              <a:t>Métiers chez les clients finaux :</a:t>
            </a:r>
          </a:p>
          <a:p>
            <a:pPr lvl="2"/>
            <a:r>
              <a:rPr lang="fr-FR" dirty="0"/>
              <a:t>Opérateurs / conducteurs de ligne</a:t>
            </a:r>
          </a:p>
          <a:p>
            <a:pPr lvl="2"/>
            <a:r>
              <a:rPr lang="fr-FR" dirty="0"/>
              <a:t>Régleurs</a:t>
            </a:r>
          </a:p>
          <a:p>
            <a:pPr lvl="2"/>
            <a:r>
              <a:rPr lang="fr-FR" dirty="0"/>
              <a:t>Contrôleurs</a:t>
            </a:r>
          </a:p>
          <a:p>
            <a:pPr lvl="2"/>
            <a:r>
              <a:rPr lang="fr-FR" dirty="0"/>
              <a:t>Technicien de maintenance</a:t>
            </a:r>
          </a:p>
          <a:p>
            <a:pPr lvl="2"/>
            <a:r>
              <a:rPr lang="fr-FR" dirty="0"/>
              <a:t>Chef d’atelier</a:t>
            </a:r>
          </a:p>
          <a:p>
            <a:pPr lvl="2"/>
            <a:endParaRPr lang="fr-FR" dirty="0"/>
          </a:p>
          <a:p>
            <a:pPr lvl="2"/>
            <a:endParaRPr lang="fr-FR" dirty="0"/>
          </a:p>
          <a:p>
            <a:pPr lvl="2"/>
            <a:r>
              <a:rPr lang="fr-FR" dirty="0"/>
              <a:t>Responsable de production</a:t>
            </a:r>
          </a:p>
          <a:p>
            <a:pPr lvl="2"/>
            <a:r>
              <a:rPr lang="fr-FR" dirty="0"/>
              <a:t>Responsable méthodes et / ou bureau d’études …etc.</a:t>
            </a:r>
          </a:p>
          <a:p>
            <a:endParaRPr lang="fr-FR" dirty="0"/>
          </a:p>
        </p:txBody>
      </p:sp>
      <p:pic>
        <p:nvPicPr>
          <p:cNvPr id="6" name="Picture 2" descr="http://lh6.ggpht.com/_onVdt24pCwM/TKeq_tkwE5I/AAAAAAABPuA/N_0CntBl3dA/etude-conception-de-machine-industriel-992739.jpg?imgmax=5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651095"/>
            <a:ext cx="2589924" cy="1942442"/>
          </a:xfrm>
          <a:prstGeom prst="rect">
            <a:avLst/>
          </a:prstGeom>
          <a:noFill/>
          <a:extLst>
            <a:ext uri="{909E8E84-426E-40DD-AFC4-6F175D3DCCD1}">
              <a14:hiddenFill xmlns:a14="http://schemas.microsoft.com/office/drawing/2010/main">
                <a:solidFill>
                  <a:srgbClr val="FFFFFF"/>
                </a:solidFill>
              </a14:hiddenFill>
            </a:ext>
          </a:extLst>
        </p:spPr>
      </p:pic>
      <p:sp>
        <p:nvSpPr>
          <p:cNvPr id="7" name="Left Arrow 6">
            <a:hlinkClick r:id="rId4" action="ppaction://hlinksldjump"/>
          </p:cNvPr>
          <p:cNvSpPr/>
          <p:nvPr/>
        </p:nvSpPr>
        <p:spPr bwMode="auto">
          <a:xfrm>
            <a:off x="8172400" y="6237312"/>
            <a:ext cx="432048" cy="2880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8" name="Group 7"/>
          <p:cNvGrpSpPr/>
          <p:nvPr/>
        </p:nvGrpSpPr>
        <p:grpSpPr>
          <a:xfrm>
            <a:off x="83465" y="1628800"/>
            <a:ext cx="488538" cy="446079"/>
            <a:chOff x="1513192" y="2265431"/>
            <a:chExt cx="754552" cy="754552"/>
          </a:xfrm>
        </p:grpSpPr>
        <p:sp>
          <p:nvSpPr>
            <p:cNvPr id="9" name="Snip Single Corner Rectangle 8"/>
            <p:cNvSpPr/>
            <p:nvPr/>
          </p:nvSpPr>
          <p:spPr>
            <a:xfrm rot="10800000">
              <a:off x="1513192" y="2265431"/>
              <a:ext cx="754552" cy="754552"/>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1803786" y="2347575"/>
              <a:ext cx="175500" cy="578676"/>
            </a:xfrm>
            <a:prstGeom prst="rect">
              <a:avLst/>
            </a:prstGeom>
          </p:spPr>
        </p:pic>
      </p:grpSp>
      <p:grpSp>
        <p:nvGrpSpPr>
          <p:cNvPr id="11" name="Group 10"/>
          <p:cNvGrpSpPr/>
          <p:nvPr/>
        </p:nvGrpSpPr>
        <p:grpSpPr>
          <a:xfrm>
            <a:off x="74551" y="2458270"/>
            <a:ext cx="497452" cy="435648"/>
            <a:chOff x="1637286" y="1340909"/>
            <a:chExt cx="506364" cy="506364"/>
          </a:xfrm>
        </p:grpSpPr>
        <p:sp>
          <p:nvSpPr>
            <p:cNvPr id="12" name="Snip Single Corner Rectangle 11"/>
            <p:cNvSpPr/>
            <p:nvPr/>
          </p:nvSpPr>
          <p:spPr>
            <a:xfrm rot="10800000">
              <a:off x="1637286" y="1340909"/>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1706559" y="1408545"/>
              <a:ext cx="368012" cy="368012"/>
            </a:xfrm>
            <a:prstGeom prst="rect">
              <a:avLst/>
            </a:prstGeom>
          </p:spPr>
        </p:pic>
      </p:grpSp>
      <p:grpSp>
        <p:nvGrpSpPr>
          <p:cNvPr id="14" name="Group 13"/>
          <p:cNvGrpSpPr/>
          <p:nvPr/>
        </p:nvGrpSpPr>
        <p:grpSpPr>
          <a:xfrm>
            <a:off x="105196" y="4717528"/>
            <a:ext cx="506364" cy="506364"/>
            <a:chOff x="1637286" y="2290121"/>
            <a:chExt cx="506364" cy="506364"/>
          </a:xfrm>
        </p:grpSpPr>
        <p:sp>
          <p:nvSpPr>
            <p:cNvPr id="15" name="Snip Single Corner Rectangle 14"/>
            <p:cNvSpPr/>
            <p:nvPr/>
          </p:nvSpPr>
          <p:spPr>
            <a:xfrm rot="10800000">
              <a:off x="1637286" y="2290121"/>
              <a:ext cx="506364" cy="506364"/>
            </a:xfrm>
            <a:prstGeom prst="snip1Rect">
              <a:avLst/>
            </a:prstGeom>
            <a:gradFill flip="none" rotWithShape="1">
              <a:gsLst>
                <a:gs pos="0">
                  <a:srgbClr val="FFFB00"/>
                </a:gs>
                <a:gs pos="25000">
                  <a:srgbClr val="EBCD00"/>
                </a:gs>
              </a:gsLst>
              <a:lin ang="145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1748706" y="2356554"/>
              <a:ext cx="270256" cy="375356"/>
            </a:xfrm>
            <a:prstGeom prst="rect">
              <a:avLst/>
            </a:prstGeom>
          </p:spPr>
        </p:pic>
      </p:grpSp>
      <p:pic>
        <p:nvPicPr>
          <p:cNvPr id="2050" name="Picture 2" descr="http://www.machine-metal.com/IMAGES/HUGUET%20INGENIERIE/01-HUGUET-LIGNE-ROBOTISE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6" y="1484784"/>
            <a:ext cx="4209325" cy="302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428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1" algn="ctr"/>
            <a:r>
              <a:rPr lang="fr-FR" sz="4000" i="1" dirty="0"/>
              <a:t>La ROBOLUTION est en marche.</a:t>
            </a:r>
            <a:br>
              <a:rPr lang="fr-FR" sz="4000" i="1" dirty="0"/>
            </a:br>
            <a:endParaRPr lang="fr-FR" i="1" dirty="0"/>
          </a:p>
        </p:txBody>
      </p:sp>
      <p:sp>
        <p:nvSpPr>
          <p:cNvPr id="6" name="Content Placeholder 5"/>
          <p:cNvSpPr>
            <a:spLocks noGrp="1"/>
          </p:cNvSpPr>
          <p:nvPr>
            <p:ph type="subTitle" idx="1"/>
          </p:nvPr>
        </p:nvSpPr>
        <p:spPr/>
        <p:txBody>
          <a:bodyPr/>
          <a:lstStyle/>
          <a:p>
            <a:pPr lvl="1"/>
            <a:r>
              <a:rPr lang="fr-FR" sz="2800" dirty="0" smtClean="0"/>
              <a:t>D’ici </a:t>
            </a:r>
            <a:r>
              <a:rPr lang="fr-FR" sz="2800" b="1" dirty="0" smtClean="0"/>
              <a:t>2030</a:t>
            </a:r>
            <a:r>
              <a:rPr lang="fr-FR" sz="2800" dirty="0" smtClean="0"/>
              <a:t>,</a:t>
            </a:r>
            <a:r>
              <a:rPr lang="fr-FR" sz="3600" b="1" dirty="0" smtClean="0"/>
              <a:t> </a:t>
            </a:r>
            <a:r>
              <a:rPr lang="fr-FR" sz="3600" b="1" dirty="0"/>
              <a:t>47</a:t>
            </a:r>
            <a:r>
              <a:rPr lang="fr-FR" sz="3600" b="1" dirty="0" smtClean="0"/>
              <a:t>% </a:t>
            </a:r>
            <a:r>
              <a:rPr lang="fr-FR" sz="2800" dirty="0" smtClean="0"/>
              <a:t>des métiers seront confiés à des robots dans les secteurs de l’industrie et des services. </a:t>
            </a:r>
            <a:r>
              <a:rPr lang="fr-FR" sz="1400" i="1" dirty="0" smtClean="0"/>
              <a:t>Selon une étude de l’université d’Oxford, 2014</a:t>
            </a:r>
            <a:endParaRPr lang="fr-FR" sz="2800" i="1" dirty="0" smtClean="0"/>
          </a:p>
          <a:p>
            <a:endParaRPr lang="fr-FR" dirty="0" smtClean="0"/>
          </a:p>
          <a:p>
            <a:endParaRPr lang="fr-FR" dirty="0"/>
          </a:p>
        </p:txBody>
      </p:sp>
    </p:spTree>
    <p:extLst>
      <p:ext uri="{BB962C8B-B14F-4D97-AF65-F5344CB8AC3E}">
        <p14:creationId xmlns:p14="http://schemas.microsoft.com/office/powerpoint/2010/main" val="1257364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button_1.jpg"/>
          <p:cNvPicPr>
            <a:picLocks noGrp="1" noChangeAspect="1"/>
          </p:cNvPicPr>
          <p:nvPr>
            <p:ph idx="1"/>
          </p:nvPr>
        </p:nvPicPr>
        <p:blipFill>
          <a:blip r:embed="rId3">
            <a:extLst>
              <a:ext uri="{28A0092B-C50C-407E-A947-70E740481C1C}">
                <a14:useLocalDpi xmlns:a14="http://schemas.microsoft.com/office/drawing/2010/main" val="0"/>
              </a:ext>
            </a:extLst>
          </a:blip>
          <a:srcRect t="1" b="1"/>
          <a:stretch>
            <a:fillRect/>
          </a:stretch>
        </p:blipFill>
        <p:spPr/>
      </p:pic>
      <p:sp>
        <p:nvSpPr>
          <p:cNvPr id="5" name="Titel 4"/>
          <p:cNvSpPr>
            <a:spLocks noGrp="1"/>
          </p:cNvSpPr>
          <p:nvPr>
            <p:ph type="title"/>
          </p:nvPr>
        </p:nvSpPr>
        <p:spPr/>
        <p:txBody>
          <a:bodyPr/>
          <a:lstStyle/>
          <a:p>
            <a:endParaRPr lang="de-DE" dirty="0">
              <a:solidFill>
                <a:schemeClr val="bg1"/>
              </a:solidFill>
            </a:endParaRPr>
          </a:p>
        </p:txBody>
      </p:sp>
      <p:pic>
        <p:nvPicPr>
          <p:cNvPr id="4" name="Bild 3" descr="Ecke.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p:spPr>
      </p:pic>
      <p:grpSp>
        <p:nvGrpSpPr>
          <p:cNvPr id="6" name="Gruppierung 5"/>
          <p:cNvGrpSpPr/>
          <p:nvPr/>
        </p:nvGrpSpPr>
        <p:grpSpPr>
          <a:xfrm>
            <a:off x="5652120" y="685800"/>
            <a:ext cx="2304256" cy="2436467"/>
            <a:chOff x="5410200" y="685800"/>
            <a:chExt cx="3098800" cy="3276600"/>
          </a:xfrm>
        </p:grpSpPr>
        <p:sp>
          <p:nvSpPr>
            <p:cNvPr id="8" name="Eine Ecke des Rechtecks schneiden 7"/>
            <p:cNvSpPr/>
            <p:nvPr/>
          </p:nvSpPr>
          <p:spPr bwMode="auto">
            <a:xfrm>
              <a:off x="5410200" y="685800"/>
              <a:ext cx="3093882" cy="2819400"/>
            </a:xfrm>
            <a:prstGeom prst="snip1Rect">
              <a:avLst>
                <a:gd name="adj" fmla="val 19295"/>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Rechtwinkliges Dreieck 8"/>
            <p:cNvSpPr/>
            <p:nvPr/>
          </p:nvSpPr>
          <p:spPr bwMode="auto">
            <a:xfrm rot="10800000" flipH="1">
              <a:off x="5410200" y="3501008"/>
              <a:ext cx="457200" cy="461392"/>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Textfeld 9"/>
            <p:cNvSpPr txBox="1"/>
            <p:nvPr/>
          </p:nvSpPr>
          <p:spPr>
            <a:xfrm>
              <a:off x="5410200" y="685800"/>
              <a:ext cx="3098800" cy="2819400"/>
            </a:xfrm>
            <a:prstGeom prst="rect">
              <a:avLst/>
            </a:prstGeom>
            <a:noFill/>
          </p:spPr>
          <p:txBody>
            <a:bodyPr wrap="square" lIns="180000" tIns="360000" rIns="180000" bIns="180000" rtlCol="0">
              <a:noAutofit/>
            </a:bodyPr>
            <a:lstStyle/>
            <a:p>
              <a:r>
                <a:rPr lang="pt-BR" sz="3000" b="1" dirty="0" err="1" smtClean="0"/>
                <a:t>Push</a:t>
              </a:r>
              <a:r>
                <a:rPr lang="pt-BR" sz="3000" b="1" dirty="0" smtClean="0"/>
                <a:t> </a:t>
              </a:r>
              <a:r>
                <a:rPr lang="pt-BR" sz="3000" b="1" dirty="0" err="1" smtClean="0"/>
                <a:t>the</a:t>
              </a:r>
              <a:r>
                <a:rPr lang="pt-BR" sz="3000" b="1" dirty="0" smtClean="0"/>
                <a:t> Button</a:t>
              </a:r>
            </a:p>
          </p:txBody>
        </p:sp>
      </p:grpSp>
      <p:sp>
        <p:nvSpPr>
          <p:cNvPr id="11" name="Textfeld 10"/>
          <p:cNvSpPr txBox="1"/>
          <p:nvPr/>
        </p:nvSpPr>
        <p:spPr>
          <a:xfrm>
            <a:off x="5796136" y="2041103"/>
            <a:ext cx="1944216" cy="307777"/>
          </a:xfrm>
          <a:prstGeom prst="rect">
            <a:avLst/>
          </a:prstGeom>
          <a:noFill/>
        </p:spPr>
        <p:txBody>
          <a:bodyPr wrap="square" rtlCol="0">
            <a:spAutoFit/>
          </a:bodyPr>
          <a:lstStyle/>
          <a:p>
            <a:r>
              <a:rPr lang="de-DE" sz="1400" dirty="0" err="1" smtClean="0"/>
              <a:t>www.fanuc.eu</a:t>
            </a:r>
            <a:endParaRPr lang="de-DE" sz="1400" dirty="0"/>
          </a:p>
        </p:txBody>
      </p:sp>
    </p:spTree>
    <p:extLst>
      <p:ext uri="{BB962C8B-B14F-4D97-AF65-F5344CB8AC3E}">
        <p14:creationId xmlns:p14="http://schemas.microsoft.com/office/powerpoint/2010/main" val="38658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Les métiers de la robotique</a:t>
            </a:r>
            <a:br>
              <a:rPr lang="fr-FR" dirty="0" smtClean="0"/>
            </a:br>
            <a:r>
              <a:rPr lang="fr-FR" dirty="0" smtClean="0"/>
              <a:t>introduction</a:t>
            </a:r>
            <a:endParaRPr lang="fr-FR" dirty="0"/>
          </a:p>
        </p:txBody>
      </p:sp>
      <p:sp>
        <p:nvSpPr>
          <p:cNvPr id="7" name="Snip Single Corner Rectangle 6"/>
          <p:cNvSpPr/>
          <p:nvPr/>
        </p:nvSpPr>
        <p:spPr>
          <a:xfrm rot="10800000" flipV="1">
            <a:off x="313996" y="2211889"/>
            <a:ext cx="1612600" cy="929080"/>
          </a:xfrm>
          <a:prstGeom prst="snip1Rect">
            <a:avLst/>
          </a:prstGeom>
          <a:solidFill>
            <a:srgbClr val="FFD9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fr-FR" sz="1050" b="1" dirty="0">
                <a:solidFill>
                  <a:schemeClr val="tx1"/>
                </a:solidFill>
                <a:latin typeface="Arial" panose="020B0604020202020204" pitchFamily="34" charset="0"/>
                <a:cs typeface="Arial" panose="020B0604020202020204" pitchFamily="34" charset="0"/>
              </a:rPr>
              <a:t>Domaine </a:t>
            </a:r>
            <a:r>
              <a:rPr lang="fr-FR" sz="1100" b="1" dirty="0" smtClean="0">
                <a:solidFill>
                  <a:schemeClr val="tx1"/>
                </a:solidFill>
              </a:rPr>
              <a:t>Militaire</a:t>
            </a:r>
            <a:r>
              <a:rPr lang="fr-FR" sz="1100" b="1" dirty="0">
                <a:solidFill>
                  <a:schemeClr val="tx1"/>
                </a:solidFill>
              </a:rPr>
              <a:t>, défense, surveillance, environnement hostile (nucléaire)</a:t>
            </a:r>
          </a:p>
        </p:txBody>
      </p:sp>
      <p:sp>
        <p:nvSpPr>
          <p:cNvPr id="8" name="Rectangle 7"/>
          <p:cNvSpPr/>
          <p:nvPr/>
        </p:nvSpPr>
        <p:spPr>
          <a:xfrm>
            <a:off x="313996" y="3199585"/>
            <a:ext cx="1612600" cy="13919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Espace</a:t>
            </a:r>
          </a:p>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Démantèlement </a:t>
            </a:r>
            <a:r>
              <a:rPr lang="fr-FR" altLang="fr-FR" sz="1200" dirty="0">
                <a:solidFill>
                  <a:schemeClr val="tx1"/>
                </a:solidFill>
                <a:latin typeface="Arial" panose="020B0604020202020204" pitchFamily="34" charset="0"/>
                <a:cs typeface="Arial" panose="020B0604020202020204" pitchFamily="34" charset="0"/>
              </a:rPr>
              <a:t/>
            </a:r>
            <a:br>
              <a:rPr lang="fr-FR" altLang="fr-FR" sz="1200" dirty="0">
                <a:solidFill>
                  <a:schemeClr val="tx1"/>
                </a:solidFill>
                <a:latin typeface="Arial" panose="020B0604020202020204" pitchFamily="34" charset="0"/>
                <a:cs typeface="Arial" panose="020B0604020202020204" pitchFamily="34" charset="0"/>
              </a:rPr>
            </a:br>
            <a:r>
              <a:rPr lang="fr-FR" altLang="fr-FR" sz="1200" dirty="0">
                <a:solidFill>
                  <a:schemeClr val="tx1"/>
                </a:solidFill>
                <a:latin typeface="Arial" panose="020B0604020202020204" pitchFamily="34" charset="0"/>
                <a:cs typeface="Arial" panose="020B0604020202020204" pitchFamily="34" charset="0"/>
              </a:rPr>
              <a:t>nucléaire </a:t>
            </a:r>
            <a:endParaRPr lang="fr-FR" altLang="fr-FR" sz="1200" dirty="0" smtClean="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Déminage </a:t>
            </a:r>
          </a:p>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Chantier sous-marin</a:t>
            </a:r>
            <a:r>
              <a:rPr lang="fr-FR" altLang="fr-FR" sz="1400" dirty="0" smtClean="0">
                <a:solidFill>
                  <a:schemeClr val="tx1"/>
                </a:solidFill>
                <a:latin typeface="Arial" panose="020B0604020202020204" pitchFamily="34" charset="0"/>
                <a:cs typeface="Arial" panose="020B0604020202020204" pitchFamily="34" charset="0"/>
              </a:rPr>
              <a:t>…</a:t>
            </a:r>
            <a:endParaRPr lang="fr-FR" sz="1400" dirty="0">
              <a:solidFill>
                <a:schemeClr val="tx1"/>
              </a:solidFill>
              <a:latin typeface="Arial" panose="020B0604020202020204" pitchFamily="34" charset="0"/>
              <a:cs typeface="Arial" panose="020B0604020202020204" pitchFamily="34" charset="0"/>
            </a:endParaRPr>
          </a:p>
        </p:txBody>
      </p:sp>
      <p:sp>
        <p:nvSpPr>
          <p:cNvPr id="9" name="Snip Single Corner Rectangle 8"/>
          <p:cNvSpPr/>
          <p:nvPr/>
        </p:nvSpPr>
        <p:spPr>
          <a:xfrm rot="10800000" flipV="1">
            <a:off x="2162261" y="2211888"/>
            <a:ext cx="1355963" cy="929081"/>
          </a:xfrm>
          <a:prstGeom prst="snip1Rect">
            <a:avLst/>
          </a:prstGeom>
          <a:solidFill>
            <a:srgbClr val="FFD9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fr-FR" sz="1050" b="1" dirty="0">
                <a:solidFill>
                  <a:schemeClr val="tx1"/>
                </a:solidFill>
                <a:latin typeface="Arial" panose="020B0604020202020204" pitchFamily="34" charset="0"/>
                <a:cs typeface="Arial" panose="020B0604020202020204" pitchFamily="34" charset="0"/>
              </a:rPr>
              <a:t>Domaine du Médical</a:t>
            </a:r>
            <a:endParaRPr lang="en-US" sz="1050" b="1" dirty="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2162262" y="3210663"/>
            <a:ext cx="1355964" cy="138090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Assistance aux opérations chirurgicales</a:t>
            </a:r>
          </a:p>
          <a:p>
            <a:pPr marL="285750" indent="-285750">
              <a:buFont typeface="Wingdings" panose="05000000000000000000" pitchFamily="2" charset="2"/>
              <a:buChar char="§"/>
            </a:pPr>
            <a:r>
              <a:rPr lang="fr-FR" sz="1200" dirty="0" smtClean="0">
                <a:solidFill>
                  <a:schemeClr val="tx1"/>
                </a:solidFill>
                <a:latin typeface="Arial" panose="020B0604020202020204" pitchFamily="34" charset="0"/>
                <a:cs typeface="Arial" panose="020B0604020202020204" pitchFamily="34" charset="0"/>
              </a:rPr>
              <a:t>Robotique médicale</a:t>
            </a:r>
            <a:endParaRPr lang="fr-FR" sz="1200" dirty="0">
              <a:solidFill>
                <a:schemeClr val="tx1"/>
              </a:solidFill>
              <a:latin typeface="Arial" panose="020B0604020202020204" pitchFamily="34" charset="0"/>
              <a:cs typeface="Arial" panose="020B0604020202020204" pitchFamily="34" charset="0"/>
            </a:endParaRPr>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869" y="4597272"/>
            <a:ext cx="1411627" cy="87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Snip Single Corner Rectangle 11"/>
          <p:cNvSpPr/>
          <p:nvPr/>
        </p:nvSpPr>
        <p:spPr>
          <a:xfrm rot="10800000" flipV="1">
            <a:off x="3789579" y="2211888"/>
            <a:ext cx="1445672" cy="929081"/>
          </a:xfrm>
          <a:prstGeom prst="snip1Rect">
            <a:avLst/>
          </a:prstGeom>
          <a:solidFill>
            <a:srgbClr val="FFD9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fr-FR" sz="1050" b="1" dirty="0">
                <a:solidFill>
                  <a:schemeClr val="tx1"/>
                </a:solidFill>
                <a:latin typeface="Arial" panose="020B0604020202020204" pitchFamily="34" charset="0"/>
                <a:cs typeface="Arial" panose="020B0604020202020204" pitchFamily="34" charset="0"/>
              </a:rPr>
              <a:t>Domaine du Service</a:t>
            </a:r>
            <a:endParaRPr lang="en-US" sz="1050" b="1"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3789578" y="3221741"/>
            <a:ext cx="1445673" cy="13755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fr-FR" altLang="fr-FR" sz="1200" dirty="0">
                <a:solidFill>
                  <a:schemeClr val="tx1"/>
                </a:solidFill>
                <a:latin typeface="Arial" panose="020B0604020202020204" pitchFamily="34" charset="0"/>
                <a:cs typeface="Arial" panose="020B0604020202020204" pitchFamily="34" charset="0"/>
              </a:rPr>
              <a:t>Robots Humanoïdes</a:t>
            </a:r>
          </a:p>
          <a:p>
            <a:pPr marL="285750" indent="-285750">
              <a:buFont typeface="Wingdings" panose="05000000000000000000" pitchFamily="2" charset="2"/>
              <a:buChar char="§"/>
            </a:pPr>
            <a:r>
              <a:rPr lang="fr-FR" sz="1200" dirty="0">
                <a:solidFill>
                  <a:schemeClr val="tx1"/>
                </a:solidFill>
                <a:latin typeface="Arial" panose="020B0604020202020204" pitchFamily="34" charset="0"/>
                <a:cs typeface="Arial" panose="020B0604020202020204" pitchFamily="34" charset="0"/>
              </a:rPr>
              <a:t>Rééducation des personnes</a:t>
            </a:r>
          </a:p>
          <a:p>
            <a:pPr marL="285750" indent="-285750">
              <a:buFont typeface="Wingdings" panose="05000000000000000000" pitchFamily="2" charset="2"/>
              <a:buChar char="§"/>
            </a:pPr>
            <a:r>
              <a:rPr lang="fr-FR" sz="1200" dirty="0">
                <a:solidFill>
                  <a:schemeClr val="tx1"/>
                </a:solidFill>
                <a:latin typeface="Arial" panose="020B0604020202020204" pitchFamily="34" charset="0"/>
                <a:cs typeface="Arial" panose="020B0604020202020204" pitchFamily="34" charset="0"/>
              </a:rPr>
              <a:t>Accompagner</a:t>
            </a: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612" y="4733147"/>
            <a:ext cx="547399" cy="94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9" descr="http://golem13.fr/wp-content/uploads/2012/06/robot-restauran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6684" y="4847173"/>
            <a:ext cx="722836" cy="481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3" descr="http://2.bp.blogspot.com/-6ddIv6Xab9A/U1iMmW_g7eI/AAAAAAAAA4w/9OzBo9sx0Dk/s1600/IMG_5621_L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7494" y="5437510"/>
            <a:ext cx="722026" cy="4813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529" y="4623332"/>
            <a:ext cx="1276540" cy="849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1" descr="mini-drones- robots robotique ISIR UPMC Pascal Morin recherche R&amp;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3399" y="5546131"/>
            <a:ext cx="986800" cy="493400"/>
          </a:xfrm>
          <a:prstGeom prst="rect">
            <a:avLst/>
          </a:prstGeom>
          <a:noFill/>
          <a:extLst>
            <a:ext uri="{909E8E84-426E-40DD-AFC4-6F175D3DCCD1}">
              <a14:hiddenFill xmlns:a14="http://schemas.microsoft.com/office/drawing/2010/main">
                <a:solidFill>
                  <a:srgbClr val="FFFFFF"/>
                </a:solidFill>
              </a14:hiddenFill>
            </a:ext>
          </a:extLst>
        </p:spPr>
      </p:pic>
      <p:sp>
        <p:nvSpPr>
          <p:cNvPr id="19" name="Snip Single Corner Rectangle 18"/>
          <p:cNvSpPr/>
          <p:nvPr/>
        </p:nvSpPr>
        <p:spPr>
          <a:xfrm rot="10800000" flipV="1">
            <a:off x="5580820" y="2204865"/>
            <a:ext cx="1347998" cy="929081"/>
          </a:xfrm>
          <a:prstGeom prst="snip1Rect">
            <a:avLst/>
          </a:prstGeom>
          <a:solidFill>
            <a:srgbClr val="FFD9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fr-FR" sz="1050" b="1" dirty="0">
                <a:solidFill>
                  <a:schemeClr val="tx1"/>
                </a:solidFill>
                <a:latin typeface="Arial" panose="020B0604020202020204" pitchFamily="34" charset="0"/>
                <a:cs typeface="Arial" panose="020B0604020202020204" pitchFamily="34" charset="0"/>
              </a:rPr>
              <a:t>Domaine du </a:t>
            </a:r>
            <a:r>
              <a:rPr lang="fr-FR" altLang="fr-FR" sz="1050" b="1" dirty="0" smtClean="0">
                <a:solidFill>
                  <a:schemeClr val="tx1"/>
                </a:solidFill>
                <a:latin typeface="Arial" panose="020B0604020202020204" pitchFamily="34" charset="0"/>
                <a:cs typeface="Arial" panose="020B0604020202020204" pitchFamily="34" charset="0"/>
              </a:rPr>
              <a:t>grand public</a:t>
            </a:r>
            <a:endParaRPr lang="en-US" sz="1050" b="1"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5580820" y="3210371"/>
            <a:ext cx="1347998" cy="138328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fr-FR" altLang="fr-FR" sz="1200" dirty="0" smtClean="0">
                <a:solidFill>
                  <a:schemeClr val="tx1"/>
                </a:solidFill>
                <a:latin typeface="Arial" panose="020B0604020202020204" pitchFamily="34" charset="0"/>
                <a:cs typeface="Arial" panose="020B0604020202020204" pitchFamily="34" charset="0"/>
              </a:rPr>
              <a:t>Robots à </a:t>
            </a:r>
            <a:r>
              <a:rPr lang="fr-FR" altLang="fr-FR" sz="1200" smtClean="0">
                <a:solidFill>
                  <a:schemeClr val="tx1"/>
                </a:solidFill>
                <a:latin typeface="Arial" panose="020B0604020202020204" pitchFamily="34" charset="0"/>
                <a:cs typeface="Arial" panose="020B0604020202020204" pitchFamily="34" charset="0"/>
              </a:rPr>
              <a:t>usage domestique</a:t>
            </a:r>
            <a:endParaRPr lang="fr-FR" sz="1200" dirty="0">
              <a:solidFill>
                <a:schemeClr val="tx1"/>
              </a:solidFill>
              <a:latin typeface="Arial" panose="020B0604020202020204" pitchFamily="34" charset="0"/>
              <a:cs typeface="Arial" panose="020B0604020202020204" pitchFamily="34" charset="0"/>
            </a:endParaRPr>
          </a:p>
        </p:txBody>
      </p:sp>
      <p:sp>
        <p:nvSpPr>
          <p:cNvPr id="21" name="Snip Single Corner Rectangle 20"/>
          <p:cNvSpPr/>
          <p:nvPr/>
        </p:nvSpPr>
        <p:spPr>
          <a:xfrm rot="10800000" flipV="1">
            <a:off x="7230589" y="2211889"/>
            <a:ext cx="1445672" cy="929081"/>
          </a:xfrm>
          <a:prstGeom prst="snip1Rect">
            <a:avLst/>
          </a:prstGeom>
          <a:solidFill>
            <a:srgbClr val="FFD9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fr-FR" sz="1050" b="1" dirty="0">
                <a:solidFill>
                  <a:schemeClr val="tx1"/>
                </a:solidFill>
                <a:latin typeface="Arial" panose="020B0604020202020204" pitchFamily="34" charset="0"/>
                <a:cs typeface="Arial" panose="020B0604020202020204" pitchFamily="34" charset="0"/>
              </a:rPr>
              <a:t>Domaine </a:t>
            </a:r>
            <a:r>
              <a:rPr lang="fr-FR" altLang="fr-FR" sz="1050" b="1" dirty="0" smtClean="0">
                <a:solidFill>
                  <a:schemeClr val="tx1"/>
                </a:solidFill>
                <a:latin typeface="Arial" panose="020B0604020202020204" pitchFamily="34" charset="0"/>
                <a:cs typeface="Arial" panose="020B0604020202020204" pitchFamily="34" charset="0"/>
              </a:rPr>
              <a:t>industriel</a:t>
            </a:r>
            <a:endParaRPr lang="en-US" sz="1050" b="1"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7230588" y="3221743"/>
            <a:ext cx="1445673" cy="13755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
            </a:pPr>
            <a:r>
              <a:rPr lang="fr-FR" altLang="fr-FR" sz="1200" dirty="0">
                <a:solidFill>
                  <a:schemeClr val="tx1"/>
                </a:solidFill>
                <a:latin typeface="Arial" panose="020B0604020202020204" pitchFamily="34" charset="0"/>
                <a:cs typeface="Arial" panose="020B0604020202020204" pitchFamily="34" charset="0"/>
              </a:rPr>
              <a:t>Robots </a:t>
            </a:r>
            <a:r>
              <a:rPr lang="fr-FR" altLang="fr-FR" sz="1200" dirty="0" err="1" smtClean="0">
                <a:solidFill>
                  <a:schemeClr val="tx1"/>
                </a:solidFill>
                <a:latin typeface="Arial" panose="020B0604020202020204" pitchFamily="34" charset="0"/>
                <a:cs typeface="Arial" panose="020B0604020202020204" pitchFamily="34" charset="0"/>
              </a:rPr>
              <a:t>polyarticulés</a:t>
            </a:r>
            <a:endParaRPr lang="fr-FR" altLang="fr-FR" sz="1200" dirty="0" smtClean="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fr-FR" sz="1200" dirty="0" smtClean="0">
                <a:solidFill>
                  <a:schemeClr val="tx1"/>
                </a:solidFill>
                <a:latin typeface="Arial" panose="020B0604020202020204" pitchFamily="34" charset="0"/>
                <a:cs typeface="Arial" panose="020B0604020202020204" pitchFamily="34" charset="0"/>
              </a:rPr>
              <a:t>Production industrielle</a:t>
            </a:r>
            <a:endParaRPr lang="fr-FR" sz="1200" dirty="0">
              <a:solidFill>
                <a:schemeClr val="tx1"/>
              </a:solidFill>
              <a:latin typeface="Arial" panose="020B0604020202020204" pitchFamily="34" charset="0"/>
              <a:cs typeface="Arial" panose="020B0604020202020204" pitchFamily="34" charset="0"/>
            </a:endParaRPr>
          </a:p>
        </p:txBody>
      </p:sp>
      <p:pic>
        <p:nvPicPr>
          <p:cNvPr id="23"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7222" y="5390171"/>
            <a:ext cx="955193" cy="606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566" y="4693091"/>
            <a:ext cx="1258506" cy="657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5" descr="Automated assembly of ROBO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2146" y="4739810"/>
            <a:ext cx="1422837" cy="9470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13996" y="1484784"/>
            <a:ext cx="8350987" cy="461665"/>
          </a:xfrm>
          <a:prstGeom prst="rect">
            <a:avLst/>
          </a:prstGeom>
          <a:noFill/>
        </p:spPr>
        <p:txBody>
          <a:bodyPr wrap="square" rtlCol="0">
            <a:spAutoFit/>
          </a:bodyPr>
          <a:lstStyle/>
          <a:p>
            <a:r>
              <a:rPr lang="fr-FR" b="1" dirty="0" smtClean="0"/>
              <a:t>Où sont les robots ?</a:t>
            </a:r>
            <a:endParaRPr lang="fr-FR" b="1" dirty="0"/>
          </a:p>
        </p:txBody>
      </p:sp>
    </p:spTree>
    <p:extLst>
      <p:ext uri="{BB962C8B-B14F-4D97-AF65-F5344CB8AC3E}">
        <p14:creationId xmlns:p14="http://schemas.microsoft.com/office/powerpoint/2010/main" val="169381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Les métiers de la robotique</a:t>
            </a:r>
            <a:br>
              <a:rPr lang="fr-FR" dirty="0" smtClean="0"/>
            </a:br>
            <a:r>
              <a:rPr lang="fr-FR" i="1" dirty="0" smtClean="0"/>
              <a:t>introduction</a:t>
            </a:r>
            <a:endParaRPr lang="fr-FR" i="1" dirty="0"/>
          </a:p>
        </p:txBody>
      </p:sp>
      <p:sp>
        <p:nvSpPr>
          <p:cNvPr id="3" name="Content Placeholder 2"/>
          <p:cNvSpPr>
            <a:spLocks noGrp="1"/>
          </p:cNvSpPr>
          <p:nvPr>
            <p:ph idx="1"/>
          </p:nvPr>
        </p:nvSpPr>
        <p:spPr/>
        <p:txBody>
          <a:bodyPr/>
          <a:lstStyle/>
          <a:p>
            <a:pPr marL="342900" indent="-342900" eaLnBrk="1" hangingPunct="1">
              <a:buFont typeface="Wingdings" pitchFamily="2" charset="2"/>
              <a:buAutoNum type="arabicPeriod"/>
            </a:pPr>
            <a:r>
              <a:rPr lang="fr-FR" altLang="fr-FR" b="0" dirty="0"/>
              <a:t>Accroître les volumes de production</a:t>
            </a:r>
          </a:p>
          <a:p>
            <a:pPr marL="342900" indent="-342900" eaLnBrk="1" hangingPunct="1">
              <a:buFont typeface="Wingdings" pitchFamily="2" charset="2"/>
              <a:buAutoNum type="arabicPeriod"/>
            </a:pPr>
            <a:r>
              <a:rPr lang="fr-FR" altLang="fr-FR" b="0" dirty="0"/>
              <a:t>Réduire les coûts de production</a:t>
            </a:r>
          </a:p>
          <a:p>
            <a:pPr marL="342900" indent="-342900" eaLnBrk="1" hangingPunct="1">
              <a:buFont typeface="Wingdings" pitchFamily="2" charset="2"/>
              <a:buAutoNum type="arabicPeriod"/>
            </a:pPr>
            <a:r>
              <a:rPr lang="fr-FR" altLang="fr-FR" b="0" dirty="0"/>
              <a:t>Améliorer la qualité des </a:t>
            </a:r>
            <a:r>
              <a:rPr lang="fr-FR" altLang="fr-FR" b="0" dirty="0" err="1"/>
              <a:t>process</a:t>
            </a:r>
            <a:r>
              <a:rPr lang="fr-FR" altLang="fr-FR" b="0" dirty="0"/>
              <a:t>  </a:t>
            </a:r>
          </a:p>
          <a:p>
            <a:pPr marL="342900" indent="-342900" eaLnBrk="1" hangingPunct="1">
              <a:buFont typeface="Wingdings" pitchFamily="2" charset="2"/>
              <a:buAutoNum type="arabicPeriod"/>
            </a:pPr>
            <a:r>
              <a:rPr lang="fr-FR" altLang="fr-FR" b="0" dirty="0"/>
              <a:t>Améliorer les conditions de santé et sécurité au travail</a:t>
            </a:r>
          </a:p>
          <a:p>
            <a:pPr marL="342900" indent="-342900" eaLnBrk="1" hangingPunct="1">
              <a:buFont typeface="Wingdings" pitchFamily="2" charset="2"/>
              <a:buAutoNum type="arabicPeriod"/>
            </a:pPr>
            <a:r>
              <a:rPr lang="fr-FR" altLang="fr-FR" b="0" dirty="0"/>
              <a:t>Améliorer la flexibilité des lignes de production</a:t>
            </a:r>
          </a:p>
          <a:p>
            <a:pPr marL="342900" indent="-342900" eaLnBrk="1" hangingPunct="1">
              <a:buFont typeface="Wingdings" pitchFamily="2" charset="2"/>
              <a:buAutoNum type="arabicPeriod"/>
            </a:pPr>
            <a:r>
              <a:rPr lang="fr-FR" altLang="fr-FR" b="0" dirty="0"/>
              <a:t>Réduire les taux de rebuts et augmenter le rendement</a:t>
            </a:r>
          </a:p>
          <a:p>
            <a:pPr marL="342900" indent="-342900" eaLnBrk="1" hangingPunct="1">
              <a:buFont typeface="Wingdings" pitchFamily="2" charset="2"/>
              <a:buAutoNum type="arabicPeriod"/>
            </a:pPr>
            <a:r>
              <a:rPr lang="fr-FR" altLang="fr-FR" b="0" dirty="0"/>
              <a:t>Réduire le taux de rotation de la main d’œuvre et les difficultés liées au recrutement</a:t>
            </a:r>
          </a:p>
          <a:p>
            <a:pPr marL="342900" indent="-342900" eaLnBrk="1" hangingPunct="1">
              <a:buFont typeface="Wingdings" pitchFamily="2" charset="2"/>
              <a:buAutoNum type="arabicPeriod"/>
            </a:pPr>
            <a:r>
              <a:rPr lang="fr-FR" altLang="fr-FR" b="0" dirty="0"/>
              <a:t>Réduire la surface au sol utilisée pour la production </a:t>
            </a:r>
          </a:p>
          <a:p>
            <a:pPr marL="342900" indent="-342900" eaLnBrk="1" hangingPunct="1">
              <a:buFont typeface="Wingdings" pitchFamily="2" charset="2"/>
              <a:buAutoNum type="arabicPeriod"/>
            </a:pPr>
            <a:r>
              <a:rPr lang="fr-FR" altLang="fr-FR" b="0" dirty="0"/>
              <a:t>Réduire les stocks et les en-cours </a:t>
            </a:r>
          </a:p>
          <a:p>
            <a:pPr marL="342900" indent="-342900" eaLnBrk="1" hangingPunct="1">
              <a:buFont typeface="Wingdings" pitchFamily="2" charset="2"/>
              <a:buAutoNum type="arabicPeriod"/>
            </a:pPr>
            <a:r>
              <a:rPr lang="fr-FR" altLang="fr-FR" b="0" dirty="0"/>
              <a:t>Améliorer la qualité des postes de travail des opérateurs </a:t>
            </a:r>
          </a:p>
          <a:p>
            <a:endParaRPr lang="fr-FR" dirty="0"/>
          </a:p>
        </p:txBody>
      </p:sp>
      <p:sp>
        <p:nvSpPr>
          <p:cNvPr id="4" name="Content Placeholder 3"/>
          <p:cNvSpPr>
            <a:spLocks noGrp="1"/>
          </p:cNvSpPr>
          <p:nvPr>
            <p:ph sz="quarter" idx="13"/>
          </p:nvPr>
        </p:nvSpPr>
        <p:spPr>
          <a:xfrm>
            <a:off x="179512" y="2780928"/>
            <a:ext cx="4392488" cy="3898640"/>
          </a:xfrm>
        </p:spPr>
        <p:txBody>
          <a:bodyPr/>
          <a:lstStyle/>
          <a:p>
            <a:endParaRPr lang="fr-FR" dirty="0"/>
          </a:p>
          <a:p>
            <a:endParaRPr lang="fr-FR" dirty="0" smtClean="0"/>
          </a:p>
          <a:p>
            <a:r>
              <a:rPr lang="fr-FR" dirty="0" smtClean="0"/>
              <a:t>La </a:t>
            </a:r>
            <a:r>
              <a:rPr lang="fr-FR" dirty="0"/>
              <a:t>robotique industrielle </a:t>
            </a:r>
            <a:r>
              <a:rPr lang="fr-FR" b="0" dirty="0"/>
              <a:t>s’installe dans les unités de </a:t>
            </a:r>
            <a:r>
              <a:rPr lang="fr-FR" b="0" dirty="0" smtClean="0"/>
              <a:t>production et pour diverses raisons.</a:t>
            </a:r>
            <a:endParaRPr lang="fr-FR" b="0" dirty="0"/>
          </a:p>
          <a:p>
            <a:endParaRPr lang="fr-FR" dirty="0"/>
          </a:p>
        </p:txBody>
      </p:sp>
      <p:sp>
        <p:nvSpPr>
          <p:cNvPr id="5" name="TextBox 4"/>
          <p:cNvSpPr txBox="1"/>
          <p:nvPr/>
        </p:nvSpPr>
        <p:spPr>
          <a:xfrm>
            <a:off x="179512" y="1412776"/>
            <a:ext cx="3960440" cy="1200329"/>
          </a:xfrm>
          <a:prstGeom prst="rect">
            <a:avLst/>
          </a:prstGeom>
          <a:noFill/>
        </p:spPr>
        <p:txBody>
          <a:bodyPr wrap="square" rtlCol="0">
            <a:spAutoFit/>
          </a:bodyPr>
          <a:lstStyle/>
          <a:p>
            <a:pPr algn="ctr"/>
            <a:r>
              <a:rPr lang="fr-FR" dirty="0" smtClean="0"/>
              <a:t>Nous ne sommes plus dans la science-fiction, … </a:t>
            </a:r>
          </a:p>
          <a:p>
            <a:pPr algn="ctr"/>
            <a:r>
              <a:rPr lang="fr-FR" dirty="0" smtClean="0"/>
              <a:t>Mais </a:t>
            </a:r>
            <a:r>
              <a:rPr lang="fr-FR" b="1" dirty="0" smtClean="0"/>
              <a:t>dans l’action</a:t>
            </a:r>
            <a:endParaRPr lang="fr-FR" b="1" dirty="0"/>
          </a:p>
        </p:txBody>
      </p:sp>
    </p:spTree>
    <p:extLst>
      <p:ext uri="{BB962C8B-B14F-4D97-AF65-F5344CB8AC3E}">
        <p14:creationId xmlns:p14="http://schemas.microsoft.com/office/powerpoint/2010/main" val="5711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métiers de la robotique</a:t>
            </a:r>
            <a:br>
              <a:rPr lang="fr-FR" dirty="0"/>
            </a:br>
            <a:r>
              <a:rPr lang="fr-FR" i="1" dirty="0"/>
              <a:t>Introduction</a:t>
            </a:r>
            <a:endParaRPr lang="fr-FR" dirty="0"/>
          </a:p>
        </p:txBody>
      </p:sp>
      <p:sp>
        <p:nvSpPr>
          <p:cNvPr id="4" name="Content Placeholder 3"/>
          <p:cNvSpPr>
            <a:spLocks noGrp="1"/>
          </p:cNvSpPr>
          <p:nvPr>
            <p:ph sz="quarter" idx="13"/>
          </p:nvPr>
        </p:nvSpPr>
        <p:spPr>
          <a:xfrm>
            <a:off x="35496" y="1340768"/>
            <a:ext cx="4680520" cy="4752528"/>
          </a:xfrm>
        </p:spPr>
        <p:txBody>
          <a:bodyPr/>
          <a:lstStyle/>
          <a:p>
            <a:pPr lvl="2"/>
            <a:r>
              <a:rPr lang="fr-FR" dirty="0"/>
              <a:t>Avec cette </a:t>
            </a:r>
            <a:r>
              <a:rPr lang="fr-FR" b="1" dirty="0"/>
              <a:t>ROBOLUTION</a:t>
            </a:r>
            <a:r>
              <a:rPr lang="fr-FR" dirty="0"/>
              <a:t>, de nouveaux métiers vont s’ouvrir, il faut anticiper.</a:t>
            </a:r>
          </a:p>
          <a:p>
            <a:pPr marL="0" lvl="2" indent="0">
              <a:buNone/>
            </a:pPr>
            <a:r>
              <a:rPr lang="fr-FR" b="1" dirty="0"/>
              <a:t>Soyons prêts pour cette mutation</a:t>
            </a:r>
          </a:p>
          <a:p>
            <a:pPr lvl="2"/>
            <a:r>
              <a:rPr lang="fr-FR" dirty="0" smtClean="0"/>
              <a:t>Nécessité d’une complémentarité </a:t>
            </a:r>
            <a:r>
              <a:rPr lang="fr-FR" dirty="0"/>
              <a:t>programmes pédagogiques &amp; emplois de demain.</a:t>
            </a:r>
          </a:p>
          <a:p>
            <a:pPr lvl="3"/>
            <a:r>
              <a:rPr lang="fr-FR" sz="1400" dirty="0"/>
              <a:t> Comme l’anglais, les sciences numériques vont devenir un standard dans le système éducatif</a:t>
            </a:r>
            <a:r>
              <a:rPr lang="fr-FR" sz="1400" dirty="0" smtClean="0"/>
              <a:t>.</a:t>
            </a:r>
          </a:p>
          <a:p>
            <a:pPr lvl="3"/>
            <a:r>
              <a:rPr lang="fr-FR" sz="1400" dirty="0"/>
              <a:t> </a:t>
            </a:r>
            <a:r>
              <a:rPr lang="fr-FR" sz="1400" dirty="0" smtClean="0"/>
              <a:t>développement des filières de la robotique</a:t>
            </a:r>
            <a:endParaRPr lang="fr-FR" sz="1400" dirty="0"/>
          </a:p>
          <a:p>
            <a:endParaRPr lang="fr-FR" dirty="0" smtClean="0"/>
          </a:p>
        </p:txBody>
      </p:sp>
      <p:graphicFrame>
        <p:nvGraphicFramePr>
          <p:cNvPr id="6" name="Diagram 5"/>
          <p:cNvGraphicFramePr/>
          <p:nvPr>
            <p:extLst>
              <p:ext uri="{D42A27DB-BD31-4B8C-83A1-F6EECF244321}">
                <p14:modId xmlns:p14="http://schemas.microsoft.com/office/powerpoint/2010/main" val="1022797730"/>
              </p:ext>
            </p:extLst>
          </p:nvPr>
        </p:nvGraphicFramePr>
        <p:xfrm>
          <a:off x="2868488" y="1484784"/>
          <a:ext cx="6888088"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2156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FR" dirty="0" smtClean="0"/>
              <a:t>Les métiers de la robotique</a:t>
            </a:r>
            <a:br>
              <a:rPr lang="fr-FR" dirty="0" smtClean="0"/>
            </a:br>
            <a:r>
              <a:rPr lang="fr-FR" i="1" dirty="0" smtClean="0"/>
              <a:t>Introduction</a:t>
            </a:r>
            <a:endParaRPr lang="fr-FR" i="1" dirty="0"/>
          </a:p>
        </p:txBody>
      </p:sp>
      <p:sp>
        <p:nvSpPr>
          <p:cNvPr id="23" name="Content Placeholder 22"/>
          <p:cNvSpPr>
            <a:spLocks noGrp="1"/>
          </p:cNvSpPr>
          <p:nvPr>
            <p:ph sz="quarter" idx="13"/>
          </p:nvPr>
        </p:nvSpPr>
        <p:spPr>
          <a:xfrm>
            <a:off x="179512" y="1340768"/>
            <a:ext cx="8568952" cy="5338800"/>
          </a:xfrm>
        </p:spPr>
        <p:txBody>
          <a:bodyPr/>
          <a:lstStyle/>
          <a:p>
            <a:r>
              <a:rPr lang="fr-FR" dirty="0" smtClean="0"/>
              <a:t>La robotique s’adresse à tous et à toutes</a:t>
            </a:r>
          </a:p>
          <a:p>
            <a:endParaRPr lang="fr-FR" dirty="0" smtClean="0"/>
          </a:p>
          <a:p>
            <a:pPr marL="285750" indent="-285750">
              <a:buFont typeface="Arial" panose="020B0604020202020204" pitchFamily="34" charset="0"/>
              <a:buChar char="•"/>
            </a:pPr>
            <a:r>
              <a:rPr lang="fr-FR" b="0" dirty="0" smtClean="0"/>
              <a:t>Cursus scientifique</a:t>
            </a:r>
          </a:p>
          <a:p>
            <a:pPr marL="285750" indent="-285750">
              <a:buFont typeface="Arial" panose="020B0604020202020204" pitchFamily="34" charset="0"/>
              <a:buChar char="•"/>
            </a:pPr>
            <a:r>
              <a:rPr lang="fr-FR" b="0" dirty="0" smtClean="0"/>
              <a:t>Mais pas seulement … </a:t>
            </a:r>
          </a:p>
          <a:p>
            <a:pPr marL="649288" lvl="4" indent="-285750">
              <a:buFont typeface="Arial" panose="020B0604020202020204" pitchFamily="34" charset="0"/>
              <a:buChar char="•"/>
            </a:pPr>
            <a:r>
              <a:rPr lang="fr-FR" b="0" dirty="0" smtClean="0"/>
              <a:t>Curiosité</a:t>
            </a:r>
          </a:p>
          <a:p>
            <a:pPr marL="649288" lvl="4" indent="-285750">
              <a:buFont typeface="Arial" panose="020B0604020202020204" pitchFamily="34" charset="0"/>
              <a:buChar char="•"/>
            </a:pPr>
            <a:r>
              <a:rPr lang="fr-FR" b="0" dirty="0" smtClean="0"/>
              <a:t>Loisirs</a:t>
            </a:r>
          </a:p>
          <a:p>
            <a:pPr marL="649288" lvl="4" indent="-285750">
              <a:buFont typeface="Arial" panose="020B0604020202020204" pitchFamily="34" charset="0"/>
              <a:buChar char="•"/>
            </a:pPr>
            <a:r>
              <a:rPr lang="fr-FR" b="0" dirty="0" smtClean="0"/>
              <a:t>Concours robotiques</a:t>
            </a:r>
          </a:p>
          <a:p>
            <a:pPr marL="2724150" lvl="5" indent="-285750">
              <a:buFont typeface="Arial" panose="020B0604020202020204" pitchFamily="34" charset="0"/>
              <a:buChar char="•"/>
            </a:pPr>
            <a:endParaRPr lang="fr-FR" dirty="0" smtClean="0"/>
          </a:p>
          <a:p>
            <a:pPr marL="2724150" lvl="5" indent="-285750">
              <a:buFont typeface="Arial" panose="020B0604020202020204" pitchFamily="34" charset="0"/>
              <a:buChar char="•"/>
            </a:pPr>
            <a:endParaRPr lang="fr-FR" b="0" dirty="0"/>
          </a:p>
          <a:p>
            <a:pPr marL="2724150" lvl="5" indent="-285750">
              <a:buFont typeface="Arial" panose="020B0604020202020204" pitchFamily="34" charset="0"/>
              <a:buChar char="•"/>
            </a:pPr>
            <a:endParaRPr lang="fr-FR" b="0" dirty="0" smtClean="0"/>
          </a:p>
        </p:txBody>
      </p:sp>
      <p:pic>
        <p:nvPicPr>
          <p:cNvPr id="24"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772816"/>
            <a:ext cx="3240360" cy="4705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330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Les métiers de la robotique</a:t>
            </a:r>
            <a:br>
              <a:rPr lang="fr-FR" dirty="0" smtClean="0"/>
            </a:br>
            <a:r>
              <a:rPr lang="fr-FR" i="1" dirty="0"/>
              <a:t>Introduction</a:t>
            </a:r>
            <a:endParaRPr lang="fr-F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2302466"/>
              </p:ext>
            </p:extLst>
          </p:nvPr>
        </p:nvGraphicFramePr>
        <p:xfrm>
          <a:off x="323528" y="3284984"/>
          <a:ext cx="6192688" cy="2961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quarter" idx="13"/>
          </p:nvPr>
        </p:nvSpPr>
        <p:spPr/>
        <p:txBody>
          <a:bodyPr/>
          <a:lstStyle/>
          <a:p>
            <a:pPr marL="285750" indent="-285750">
              <a:buFont typeface="Arial" panose="020B0604020202020204" pitchFamily="34" charset="0"/>
              <a:buChar char="•"/>
            </a:pPr>
            <a:r>
              <a:rPr lang="fr-FR" b="0" dirty="0"/>
              <a:t>Le </a:t>
            </a:r>
            <a:r>
              <a:rPr lang="fr-FR" sz="2000" dirty="0"/>
              <a:t>robot</a:t>
            </a:r>
            <a:r>
              <a:rPr lang="fr-FR" b="0" dirty="0"/>
              <a:t>, c’est l’association de </a:t>
            </a:r>
          </a:p>
          <a:p>
            <a:pPr marL="649288" lvl="4" indent="-285750">
              <a:buFont typeface="Arial" panose="020B0604020202020204" pitchFamily="34" charset="0"/>
              <a:buChar char="•"/>
            </a:pPr>
            <a:r>
              <a:rPr lang="fr-FR" dirty="0"/>
              <a:t>Mécanique</a:t>
            </a:r>
          </a:p>
          <a:p>
            <a:pPr marL="649288" lvl="4" indent="-285750">
              <a:buFont typeface="Arial" panose="020B0604020202020204" pitchFamily="34" charset="0"/>
              <a:buChar char="•"/>
            </a:pPr>
            <a:r>
              <a:rPr lang="fr-FR" dirty="0"/>
              <a:t>Automatisme</a:t>
            </a:r>
          </a:p>
          <a:p>
            <a:pPr marL="649288" lvl="4" indent="-285750">
              <a:buFont typeface="Arial" panose="020B0604020202020204" pitchFamily="34" charset="0"/>
              <a:buChar char="•"/>
            </a:pPr>
            <a:r>
              <a:rPr lang="fr-FR" dirty="0"/>
              <a:t>Informatique industrielle</a:t>
            </a:r>
          </a:p>
          <a:p>
            <a:endParaRPr lang="fr-FR" dirty="0" smtClean="0"/>
          </a:p>
          <a:p>
            <a:r>
              <a:rPr lang="fr-FR" dirty="0" smtClean="0"/>
              <a:t>Alors il faut savoir : </a:t>
            </a:r>
            <a:endParaRPr lang="fr-FR" dirty="0"/>
          </a:p>
        </p:txBody>
      </p:sp>
    </p:spTree>
    <p:extLst>
      <p:ext uri="{BB962C8B-B14F-4D97-AF65-F5344CB8AC3E}">
        <p14:creationId xmlns:p14="http://schemas.microsoft.com/office/powerpoint/2010/main" val="34161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de-DE" sz="2000" dirty="0"/>
              <a:t>Les </a:t>
            </a:r>
            <a:r>
              <a:rPr lang="de-DE" sz="2000" dirty="0" err="1"/>
              <a:t>métiers</a:t>
            </a:r>
            <a:r>
              <a:rPr lang="de-DE" sz="2000" dirty="0"/>
              <a:t> de la </a:t>
            </a:r>
            <a:r>
              <a:rPr lang="de-DE" sz="2000" dirty="0" err="1"/>
              <a:t>robotique</a:t>
            </a:r>
            <a:r>
              <a:rPr lang="de-DE" sz="2000" dirty="0"/>
              <a:t> </a:t>
            </a:r>
            <a:r>
              <a:rPr lang="de-DE" sz="2000" dirty="0" err="1"/>
              <a:t>chez</a:t>
            </a:r>
            <a:r>
              <a:rPr lang="de-DE" sz="2000" dirty="0"/>
              <a:t> le </a:t>
            </a:r>
            <a:r>
              <a:rPr lang="de-DE" sz="2000" dirty="0" err="1"/>
              <a:t>contructeur</a:t>
            </a:r>
            <a:r>
              <a:rPr lang="de-DE" sz="2000" dirty="0"/>
              <a:t> de </a:t>
            </a:r>
            <a:r>
              <a:rPr lang="de-DE" sz="2000" dirty="0" err="1"/>
              <a:t>robot</a:t>
            </a:r>
            <a:r>
              <a:rPr lang="de-DE" sz="2000" dirty="0"/>
              <a:t>, </a:t>
            </a:r>
            <a:r>
              <a:rPr lang="de-DE" sz="2000" dirty="0" err="1"/>
              <a:t>chez</a:t>
            </a:r>
            <a:r>
              <a:rPr lang="de-DE" sz="2000" dirty="0"/>
              <a:t> </a:t>
            </a:r>
            <a:r>
              <a:rPr lang="de-DE" sz="2000" dirty="0" err="1"/>
              <a:t>l‘intégrateur</a:t>
            </a:r>
            <a:r>
              <a:rPr lang="de-DE" sz="2000" dirty="0"/>
              <a:t> et </a:t>
            </a:r>
            <a:r>
              <a:rPr lang="de-DE" sz="2000" dirty="0" err="1"/>
              <a:t>chez</a:t>
            </a:r>
            <a:r>
              <a:rPr lang="de-DE" sz="2000" dirty="0"/>
              <a:t> </a:t>
            </a:r>
            <a:r>
              <a:rPr lang="de-DE" sz="2000" dirty="0" err="1"/>
              <a:t>l‘utilisateur</a:t>
            </a:r>
            <a:r>
              <a:rPr lang="de-DE" sz="2000" dirty="0"/>
              <a:t>.</a:t>
            </a:r>
            <a:br>
              <a:rPr lang="de-DE" sz="2000" dirty="0"/>
            </a:br>
            <a:endParaRPr lang="fr-FR" dirty="0"/>
          </a:p>
        </p:txBody>
      </p:sp>
      <p:sp>
        <p:nvSpPr>
          <p:cNvPr id="24" name="TextBox 23"/>
          <p:cNvSpPr txBox="1"/>
          <p:nvPr/>
        </p:nvSpPr>
        <p:spPr>
          <a:xfrm>
            <a:off x="202452" y="2307795"/>
            <a:ext cx="1633244" cy="646331"/>
          </a:xfrm>
          <a:prstGeom prst="rect">
            <a:avLst/>
          </a:prstGeom>
          <a:solidFill>
            <a:srgbClr val="FFCC00"/>
          </a:solidFill>
          <a:ln>
            <a:solidFill>
              <a:schemeClr val="accent1"/>
            </a:solidFill>
          </a:ln>
        </p:spPr>
        <p:txBody>
          <a:bodyPr wrap="square" rtlCol="0">
            <a:spAutoFit/>
          </a:bodyPr>
          <a:lstStyle/>
          <a:p>
            <a:pPr algn="ctr"/>
            <a:r>
              <a:rPr lang="fr-FR" sz="1800" b="1" dirty="0" smtClean="0"/>
              <a:t>Constructeur de robot</a:t>
            </a:r>
            <a:endParaRPr lang="fr-FR" sz="1800" b="1" dirty="0"/>
          </a:p>
        </p:txBody>
      </p:sp>
      <p:sp>
        <p:nvSpPr>
          <p:cNvPr id="26" name="TextBox 25"/>
          <p:cNvSpPr txBox="1"/>
          <p:nvPr/>
        </p:nvSpPr>
        <p:spPr>
          <a:xfrm>
            <a:off x="2078709" y="1826574"/>
            <a:ext cx="5256584" cy="738664"/>
          </a:xfrm>
          <a:prstGeom prst="rect">
            <a:avLst/>
          </a:prstGeom>
          <a:solidFill>
            <a:srgbClr val="FFCC00"/>
          </a:solidFill>
          <a:ln>
            <a:solidFill>
              <a:schemeClr val="accent1"/>
            </a:solidFill>
          </a:ln>
        </p:spPr>
        <p:txBody>
          <a:bodyPr wrap="square" rtlCol="0">
            <a:spAutoFit/>
          </a:bodyPr>
          <a:lstStyle/>
          <a:p>
            <a:r>
              <a:rPr lang="fr-FR" dirty="0" smtClean="0"/>
              <a:t>Laboratoire de R&amp;D</a:t>
            </a:r>
          </a:p>
          <a:p>
            <a:r>
              <a:rPr lang="fr-FR" sz="1800" dirty="0" smtClean="0"/>
              <a:t>Ingénierie mécanique, automatisme, informatique</a:t>
            </a:r>
            <a:endParaRPr lang="fr-FR" sz="1800" dirty="0"/>
          </a:p>
        </p:txBody>
      </p:sp>
      <p:pic>
        <p:nvPicPr>
          <p:cNvPr id="1028" name="Picture 4" descr="https://d2t1xqejof9utc.cloudfront.net/screenshots/pics/ea4315363fc718479c81a0aeaaebc152/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316" y="1772816"/>
            <a:ext cx="1197147" cy="82685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078709" y="2708919"/>
            <a:ext cx="5256584" cy="738664"/>
          </a:xfrm>
          <a:prstGeom prst="rect">
            <a:avLst/>
          </a:prstGeom>
          <a:solidFill>
            <a:srgbClr val="FFCC00"/>
          </a:solidFill>
        </p:spPr>
        <p:txBody>
          <a:bodyPr wrap="square" rtlCol="0">
            <a:spAutoFit/>
          </a:bodyPr>
          <a:lstStyle/>
          <a:p>
            <a:r>
              <a:rPr lang="fr-FR" dirty="0" smtClean="0"/>
              <a:t>Support Produit et formation</a:t>
            </a:r>
          </a:p>
          <a:p>
            <a:r>
              <a:rPr lang="fr-FR" sz="1800" dirty="0" smtClean="0"/>
              <a:t>Robotique</a:t>
            </a:r>
            <a:endParaRPr lang="fr-FR" sz="1800" dirty="0"/>
          </a:p>
        </p:txBody>
      </p:sp>
      <p:sp>
        <p:nvSpPr>
          <p:cNvPr id="29" name="TextBox 28"/>
          <p:cNvSpPr txBox="1"/>
          <p:nvPr/>
        </p:nvSpPr>
        <p:spPr>
          <a:xfrm>
            <a:off x="2108174" y="3861048"/>
            <a:ext cx="5256584" cy="738664"/>
          </a:xfrm>
          <a:prstGeom prst="rect">
            <a:avLst/>
          </a:prstGeom>
          <a:solidFill>
            <a:srgbClr val="76B82A"/>
          </a:solidFill>
        </p:spPr>
        <p:txBody>
          <a:bodyPr wrap="square" rtlCol="0">
            <a:spAutoFit/>
          </a:bodyPr>
          <a:lstStyle/>
          <a:p>
            <a:r>
              <a:rPr lang="fr-FR" dirty="0" smtClean="0"/>
              <a:t>Etudes et réalisations d’une solution</a:t>
            </a:r>
          </a:p>
          <a:p>
            <a:r>
              <a:rPr lang="fr-FR" sz="1800" dirty="0" smtClean="0"/>
              <a:t>Robotique &amp; </a:t>
            </a:r>
            <a:r>
              <a:rPr lang="fr-FR" sz="1800" dirty="0" err="1" smtClean="0"/>
              <a:t>Process</a:t>
            </a:r>
            <a:endParaRPr lang="fr-FR" sz="1800" dirty="0"/>
          </a:p>
        </p:txBody>
      </p:sp>
      <p:sp>
        <p:nvSpPr>
          <p:cNvPr id="30" name="TextBox 29"/>
          <p:cNvSpPr txBox="1"/>
          <p:nvPr/>
        </p:nvSpPr>
        <p:spPr>
          <a:xfrm>
            <a:off x="202452" y="3934797"/>
            <a:ext cx="1633244" cy="646331"/>
          </a:xfrm>
          <a:prstGeom prst="rect">
            <a:avLst/>
          </a:prstGeom>
          <a:solidFill>
            <a:srgbClr val="76B82A"/>
          </a:solidFill>
        </p:spPr>
        <p:txBody>
          <a:bodyPr wrap="square" rtlCol="0">
            <a:spAutoFit/>
          </a:bodyPr>
          <a:lstStyle/>
          <a:p>
            <a:pPr algn="ctr"/>
            <a:r>
              <a:rPr lang="fr-FR" sz="1800" b="1" dirty="0" smtClean="0"/>
              <a:t>Intégrateur</a:t>
            </a:r>
          </a:p>
          <a:p>
            <a:pPr algn="ctr"/>
            <a:r>
              <a:rPr lang="fr-FR" sz="1800" b="1" dirty="0" smtClean="0"/>
              <a:t>robot</a:t>
            </a:r>
            <a:endParaRPr lang="fr-FR" sz="1800" b="1" dirty="0"/>
          </a:p>
        </p:txBody>
      </p:sp>
      <p:sp>
        <p:nvSpPr>
          <p:cNvPr id="31" name="TextBox 30"/>
          <p:cNvSpPr txBox="1"/>
          <p:nvPr/>
        </p:nvSpPr>
        <p:spPr>
          <a:xfrm>
            <a:off x="2108174" y="4994592"/>
            <a:ext cx="5256584" cy="738664"/>
          </a:xfrm>
          <a:prstGeom prst="rect">
            <a:avLst/>
          </a:prstGeom>
          <a:solidFill>
            <a:schemeClr val="accent3">
              <a:lumMod val="90000"/>
            </a:schemeClr>
          </a:solidFill>
        </p:spPr>
        <p:txBody>
          <a:bodyPr wrap="square" rtlCol="0">
            <a:spAutoFit/>
          </a:bodyPr>
          <a:lstStyle/>
          <a:p>
            <a:r>
              <a:rPr lang="fr-FR" dirty="0" smtClean="0"/>
              <a:t>Exploitation</a:t>
            </a:r>
          </a:p>
          <a:p>
            <a:r>
              <a:rPr lang="fr-FR" sz="1800" dirty="0" smtClean="0"/>
              <a:t>Industrialisation, maintenance, utilisation</a:t>
            </a:r>
            <a:endParaRPr lang="fr-FR" sz="1800" dirty="0"/>
          </a:p>
        </p:txBody>
      </p:sp>
      <p:sp>
        <p:nvSpPr>
          <p:cNvPr id="32" name="TextBox 31"/>
          <p:cNvSpPr txBox="1"/>
          <p:nvPr/>
        </p:nvSpPr>
        <p:spPr>
          <a:xfrm>
            <a:off x="179512" y="5013176"/>
            <a:ext cx="1633244" cy="646331"/>
          </a:xfrm>
          <a:prstGeom prst="rect">
            <a:avLst/>
          </a:prstGeom>
          <a:solidFill>
            <a:schemeClr val="accent3">
              <a:lumMod val="90000"/>
            </a:schemeClr>
          </a:solidFill>
        </p:spPr>
        <p:txBody>
          <a:bodyPr wrap="square" rtlCol="0">
            <a:spAutoFit/>
          </a:bodyPr>
          <a:lstStyle/>
          <a:p>
            <a:pPr algn="ctr"/>
            <a:r>
              <a:rPr lang="fr-FR" sz="1800" b="1" dirty="0" smtClean="0"/>
              <a:t>Client</a:t>
            </a:r>
          </a:p>
          <a:p>
            <a:pPr algn="ctr"/>
            <a:r>
              <a:rPr lang="fr-FR" sz="1800" b="1" dirty="0" smtClean="0"/>
              <a:t>Utilisateur</a:t>
            </a:r>
            <a:endParaRPr lang="fr-FR" sz="1800" b="1" dirty="0"/>
          </a:p>
        </p:txBody>
      </p:sp>
      <p:pic>
        <p:nvPicPr>
          <p:cNvPr id="33" name="Picture 2"/>
          <p:cNvPicPr>
            <a:picLocks noChangeAspect="1" noChangeArrowheads="1"/>
          </p:cNvPicPr>
          <p:nvPr/>
        </p:nvPicPr>
        <p:blipFill>
          <a:blip r:embed="rId4">
            <a:extLst>
              <a:ext uri="{28A0092B-C50C-407E-A947-70E740481C1C}">
                <a14:useLocalDpi xmlns:a14="http://schemas.microsoft.com/office/drawing/2010/main" val="0"/>
              </a:ext>
            </a:extLst>
          </a:blip>
          <a:srcRect l="23081" r="23081"/>
          <a:stretch>
            <a:fillRect/>
          </a:stretch>
        </p:blipFill>
        <p:spPr bwMode="auto">
          <a:xfrm>
            <a:off x="7874253" y="3687783"/>
            <a:ext cx="701675" cy="98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descr="http://www.machine-metal.com/IMAGES/HUGUET%20INGENIERIE/01-HUGUET-LIGNE-ROBOTISE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317" y="4820707"/>
            <a:ext cx="1374025" cy="986550"/>
          </a:xfrm>
          <a:prstGeom prst="rect">
            <a:avLst/>
          </a:prstGeom>
          <a:noFill/>
          <a:extLst>
            <a:ext uri="{909E8E84-426E-40DD-AFC4-6F175D3DCCD1}">
              <a14:hiddenFill xmlns:a14="http://schemas.microsoft.com/office/drawing/2010/main">
                <a:solidFill>
                  <a:srgbClr val="FFFFFF"/>
                </a:solidFill>
              </a14:hiddenFill>
            </a:ext>
          </a:extLst>
        </p:spPr>
      </p:pic>
      <p:pic>
        <p:nvPicPr>
          <p:cNvPr id="35" name="Inhaltsplatzhalter 8" descr="FAN_StrongPartners_2_PPT_RGB.jpg"/>
          <p:cNvPicPr>
            <a:picLocks noGrp="1" noChangeAspect="1"/>
          </p:cNvPicPr>
          <p:nvPr>
            <p:ph sz="quarter" idx="13"/>
          </p:nvPr>
        </p:nvPicPr>
        <p:blipFill>
          <a:blip r:embed="rId6" cstate="email">
            <a:extLst>
              <a:ext uri="{28A0092B-C50C-407E-A947-70E740481C1C}">
                <a14:useLocalDpi xmlns:a14="http://schemas.microsoft.com/office/drawing/2010/main"/>
              </a:ext>
            </a:extLst>
          </a:blip>
          <a:stretch>
            <a:fillRect/>
          </a:stretch>
        </p:blipFill>
        <p:spPr>
          <a:xfrm>
            <a:off x="7441975" y="2654353"/>
            <a:ext cx="1592707" cy="861510"/>
          </a:xfrm>
        </p:spPr>
      </p:pic>
    </p:spTree>
    <p:extLst>
      <p:ext uri="{BB962C8B-B14F-4D97-AF65-F5344CB8AC3E}">
        <p14:creationId xmlns:p14="http://schemas.microsoft.com/office/powerpoint/2010/main" val="174023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endParaRPr lang="de-DE"/>
          </a:p>
        </p:txBody>
      </p:sp>
      <p:sp>
        <p:nvSpPr>
          <p:cNvPr id="10" name="Textplatzhalter 9"/>
          <p:cNvSpPr>
            <a:spLocks noGrp="1"/>
          </p:cNvSpPr>
          <p:nvPr>
            <p:ph type="body" sz="quarter" idx="25"/>
          </p:nvPr>
        </p:nvSpPr>
        <p:spPr/>
        <p:txBody>
          <a:bodyPr/>
          <a:lstStyle/>
          <a:p>
            <a:r>
              <a:rPr lang="de-DE" dirty="0" err="1" smtClean="0"/>
              <a:t>Technicien</a:t>
            </a:r>
            <a:endParaRPr lang="de-DE" dirty="0" smtClean="0"/>
          </a:p>
          <a:p>
            <a:r>
              <a:rPr lang="de-DE" dirty="0" smtClean="0"/>
              <a:t>Service Client</a:t>
            </a:r>
            <a:endParaRPr lang="de-DE" dirty="0"/>
          </a:p>
        </p:txBody>
      </p:sp>
      <p:sp>
        <p:nvSpPr>
          <p:cNvPr id="11" name="Textplatzhalter 10"/>
          <p:cNvSpPr>
            <a:spLocks noGrp="1"/>
          </p:cNvSpPr>
          <p:nvPr>
            <p:ph type="body" sz="quarter" idx="50"/>
          </p:nvPr>
        </p:nvSpPr>
        <p:spPr/>
        <p:txBody>
          <a:bodyPr/>
          <a:lstStyle/>
          <a:p>
            <a:r>
              <a:rPr lang="de-DE" dirty="0" err="1" smtClean="0"/>
              <a:t>Ingénieur</a:t>
            </a:r>
            <a:r>
              <a:rPr lang="de-DE" dirty="0" smtClean="0"/>
              <a:t> Support </a:t>
            </a:r>
            <a:r>
              <a:rPr lang="de-DE" dirty="0"/>
              <a:t>C</a:t>
            </a:r>
            <a:r>
              <a:rPr lang="de-DE" dirty="0" smtClean="0"/>
              <a:t>lient</a:t>
            </a:r>
            <a:endParaRPr lang="de-DE" dirty="0"/>
          </a:p>
        </p:txBody>
      </p:sp>
      <p:sp>
        <p:nvSpPr>
          <p:cNvPr id="12" name="Textplatzhalter 11"/>
          <p:cNvSpPr>
            <a:spLocks noGrp="1"/>
          </p:cNvSpPr>
          <p:nvPr>
            <p:ph type="body" sz="quarter" idx="52"/>
          </p:nvPr>
        </p:nvSpPr>
        <p:spPr/>
        <p:txBody>
          <a:bodyPr/>
          <a:lstStyle/>
          <a:p>
            <a:r>
              <a:rPr lang="de-DE" dirty="0" smtClean="0"/>
              <a:t>Chef de </a:t>
            </a:r>
            <a:r>
              <a:rPr lang="de-DE" dirty="0" err="1" smtClean="0"/>
              <a:t>Projet</a:t>
            </a:r>
            <a:endParaRPr lang="de-DE" dirty="0"/>
          </a:p>
        </p:txBody>
      </p:sp>
      <p:sp>
        <p:nvSpPr>
          <p:cNvPr id="13" name="Textplatzhalter 12"/>
          <p:cNvSpPr>
            <a:spLocks noGrp="1"/>
          </p:cNvSpPr>
          <p:nvPr>
            <p:ph type="body" sz="quarter" idx="54"/>
          </p:nvPr>
        </p:nvSpPr>
        <p:spPr/>
        <p:txBody>
          <a:bodyPr/>
          <a:lstStyle/>
          <a:p>
            <a:r>
              <a:rPr lang="de-DE" dirty="0" smtClean="0"/>
              <a:t>Formateur </a:t>
            </a:r>
            <a:r>
              <a:rPr lang="de-DE" dirty="0" err="1" smtClean="0"/>
              <a:t>robotique</a:t>
            </a:r>
            <a:endParaRPr lang="de-DE" dirty="0"/>
          </a:p>
        </p:txBody>
      </p:sp>
      <p:sp>
        <p:nvSpPr>
          <p:cNvPr id="14" name="Textplatzhalter 13"/>
          <p:cNvSpPr>
            <a:spLocks noGrp="1"/>
          </p:cNvSpPr>
          <p:nvPr>
            <p:ph type="body" sz="quarter" idx="57"/>
          </p:nvPr>
        </p:nvSpPr>
        <p:spPr/>
        <p:txBody>
          <a:bodyPr/>
          <a:lstStyle/>
          <a:p>
            <a:r>
              <a:rPr lang="de-DE" dirty="0" err="1" smtClean="0"/>
              <a:t>Développeur</a:t>
            </a:r>
            <a:r>
              <a:rPr lang="de-DE" dirty="0" smtClean="0"/>
              <a:t> </a:t>
            </a:r>
            <a:r>
              <a:rPr lang="de-DE" dirty="0" err="1" smtClean="0"/>
              <a:t>logiciel</a:t>
            </a:r>
            <a:endParaRPr lang="de-DE" dirty="0"/>
          </a:p>
        </p:txBody>
      </p:sp>
      <p:sp>
        <p:nvSpPr>
          <p:cNvPr id="15" name="Textplatzhalter 14"/>
          <p:cNvSpPr>
            <a:spLocks noGrp="1"/>
          </p:cNvSpPr>
          <p:nvPr>
            <p:ph type="body" sz="quarter" idx="59"/>
          </p:nvPr>
        </p:nvSpPr>
        <p:spPr/>
        <p:txBody>
          <a:bodyPr/>
          <a:lstStyle/>
          <a:p>
            <a:r>
              <a:rPr lang="de-DE" dirty="0" err="1" smtClean="0"/>
              <a:t>Chargé</a:t>
            </a:r>
            <a:r>
              <a:rPr lang="de-DE" dirty="0" smtClean="0"/>
              <a:t> </a:t>
            </a:r>
            <a:r>
              <a:rPr lang="de-DE" dirty="0" err="1" smtClean="0"/>
              <a:t>d‘affaires</a:t>
            </a:r>
            <a:r>
              <a:rPr lang="de-DE" dirty="0" smtClean="0"/>
              <a:t> – Chef de </a:t>
            </a:r>
            <a:r>
              <a:rPr lang="de-DE" dirty="0" err="1" smtClean="0"/>
              <a:t>Projet</a:t>
            </a:r>
            <a:r>
              <a:rPr lang="de-DE" dirty="0" smtClean="0"/>
              <a:t>  </a:t>
            </a:r>
            <a:r>
              <a:rPr lang="de-DE" dirty="0" err="1" smtClean="0"/>
              <a:t>Systèmes</a:t>
            </a:r>
            <a:endParaRPr lang="de-DE" dirty="0"/>
          </a:p>
        </p:txBody>
      </p:sp>
      <p:sp>
        <p:nvSpPr>
          <p:cNvPr id="16" name="Textplatzhalter 15"/>
          <p:cNvSpPr>
            <a:spLocks noGrp="1"/>
          </p:cNvSpPr>
          <p:nvPr>
            <p:ph type="body" sz="quarter" idx="60"/>
          </p:nvPr>
        </p:nvSpPr>
        <p:spPr/>
        <p:txBody>
          <a:bodyPr/>
          <a:lstStyle/>
          <a:p>
            <a:r>
              <a:rPr lang="de-DE" dirty="0" err="1" smtClean="0"/>
              <a:t>Technicien</a:t>
            </a:r>
            <a:r>
              <a:rPr lang="de-DE" dirty="0" smtClean="0"/>
              <a:t> Maintenance</a:t>
            </a:r>
            <a:endParaRPr lang="de-DE" dirty="0"/>
          </a:p>
        </p:txBody>
      </p:sp>
      <p:sp>
        <p:nvSpPr>
          <p:cNvPr id="17" name="Textplatzhalter 16"/>
          <p:cNvSpPr>
            <a:spLocks noGrp="1"/>
          </p:cNvSpPr>
          <p:nvPr>
            <p:ph type="body" sz="quarter" idx="62"/>
          </p:nvPr>
        </p:nvSpPr>
        <p:spPr>
          <a:xfrm>
            <a:off x="3203849" y="4595265"/>
            <a:ext cx="5688632" cy="1971136"/>
          </a:xfrm>
        </p:spPr>
        <p:txBody>
          <a:bodyPr/>
          <a:lstStyle/>
          <a:p>
            <a:r>
              <a:rPr lang="de-DE" sz="2400" dirty="0" smtClean="0"/>
              <a:t>Les </a:t>
            </a:r>
            <a:r>
              <a:rPr lang="de-DE" sz="2400" dirty="0" err="1" smtClean="0"/>
              <a:t>métiers</a:t>
            </a:r>
            <a:r>
              <a:rPr lang="de-DE" sz="2400" dirty="0" smtClean="0"/>
              <a:t> de la </a:t>
            </a:r>
            <a:r>
              <a:rPr lang="de-DE" sz="2400" dirty="0" err="1" smtClean="0"/>
              <a:t>robotique</a:t>
            </a:r>
            <a:r>
              <a:rPr lang="de-DE" sz="2400" dirty="0" smtClean="0"/>
              <a:t> </a:t>
            </a:r>
            <a:r>
              <a:rPr lang="de-DE" sz="2400" dirty="0" err="1" smtClean="0"/>
              <a:t>chez</a:t>
            </a:r>
            <a:r>
              <a:rPr lang="de-DE" sz="2400" dirty="0" smtClean="0"/>
              <a:t> le </a:t>
            </a:r>
            <a:r>
              <a:rPr lang="de-DE" sz="2400" dirty="0" err="1" smtClean="0"/>
              <a:t>contructeur</a:t>
            </a:r>
            <a:r>
              <a:rPr lang="de-DE" sz="2400" dirty="0" smtClean="0"/>
              <a:t> de </a:t>
            </a:r>
            <a:r>
              <a:rPr lang="de-DE" sz="2400" dirty="0" err="1" smtClean="0"/>
              <a:t>robot</a:t>
            </a:r>
            <a:r>
              <a:rPr lang="de-DE" sz="2400" dirty="0" smtClean="0"/>
              <a:t>, </a:t>
            </a:r>
            <a:r>
              <a:rPr lang="de-DE" sz="2400" dirty="0" err="1" smtClean="0"/>
              <a:t>chez</a:t>
            </a:r>
            <a:r>
              <a:rPr lang="de-DE" sz="2400" dirty="0" smtClean="0"/>
              <a:t> </a:t>
            </a:r>
            <a:r>
              <a:rPr lang="de-DE" sz="2400" dirty="0" err="1" smtClean="0"/>
              <a:t>l‘intégrateur</a:t>
            </a:r>
            <a:r>
              <a:rPr lang="de-DE" sz="2400" dirty="0" smtClean="0"/>
              <a:t> et </a:t>
            </a:r>
            <a:r>
              <a:rPr lang="de-DE" sz="2400" dirty="0" err="1" smtClean="0"/>
              <a:t>chez</a:t>
            </a:r>
            <a:r>
              <a:rPr lang="de-DE" sz="2400" dirty="0" smtClean="0"/>
              <a:t> </a:t>
            </a:r>
            <a:r>
              <a:rPr lang="de-DE" sz="2400" dirty="0" err="1" smtClean="0"/>
              <a:t>l‘utilisateur</a:t>
            </a:r>
            <a:r>
              <a:rPr lang="de-DE" sz="2400" dirty="0" smtClean="0"/>
              <a:t>.</a:t>
            </a:r>
            <a:endParaRPr lang="de-DE" sz="2400" dirty="0"/>
          </a:p>
        </p:txBody>
      </p:sp>
      <p:sp>
        <p:nvSpPr>
          <p:cNvPr id="6" name="Datumsplatzhalter 5"/>
          <p:cNvSpPr>
            <a:spLocks noGrp="1"/>
          </p:cNvSpPr>
          <p:nvPr>
            <p:ph type="dt" sz="half" idx="75"/>
          </p:nvPr>
        </p:nvSpPr>
        <p:spPr/>
        <p:txBody>
          <a:bodyPr/>
          <a:lstStyle/>
          <a:p>
            <a:fld id="{4A0E876D-D547-9840-A3F8-47744AE257A5}" type="datetime1">
              <a:rPr lang="de-DE" smtClean="0"/>
              <a:pPr/>
              <a:t>20.04.2016</a:t>
            </a:fld>
            <a:endParaRPr lang="de-DE"/>
          </a:p>
        </p:txBody>
      </p:sp>
      <p:sp>
        <p:nvSpPr>
          <p:cNvPr id="7" name="Fußzeilenplatzhalter 6"/>
          <p:cNvSpPr>
            <a:spLocks noGrp="1"/>
          </p:cNvSpPr>
          <p:nvPr>
            <p:ph type="ftr" sz="quarter" idx="76"/>
          </p:nvPr>
        </p:nvSpPr>
        <p:spPr/>
        <p:txBody>
          <a:bodyPr/>
          <a:lstStyle/>
          <a:p>
            <a:r>
              <a:rPr lang="de-DE" dirty="0" smtClean="0"/>
              <a:t>FANUC – Les </a:t>
            </a:r>
            <a:r>
              <a:rPr lang="de-DE" dirty="0" err="1" smtClean="0"/>
              <a:t>métiers</a:t>
            </a:r>
            <a:r>
              <a:rPr lang="de-DE" dirty="0" smtClean="0"/>
              <a:t> de la </a:t>
            </a:r>
            <a:r>
              <a:rPr lang="de-DE" dirty="0" err="1" smtClean="0"/>
              <a:t>robotique</a:t>
            </a:r>
            <a:endParaRPr lang="de-DE" dirty="0"/>
          </a:p>
        </p:txBody>
      </p:sp>
      <p:sp>
        <p:nvSpPr>
          <p:cNvPr id="8" name="Foliennummernplatzhalter 7"/>
          <p:cNvSpPr>
            <a:spLocks noGrp="1"/>
          </p:cNvSpPr>
          <p:nvPr>
            <p:ph type="sldNum" sz="quarter" idx="77"/>
          </p:nvPr>
        </p:nvSpPr>
        <p:spPr/>
        <p:txBody>
          <a:bodyPr/>
          <a:lstStyle/>
          <a:p>
            <a:fld id="{5177241D-9728-B84A-8594-CF4B226D4B5C}" type="slidenum">
              <a:rPr lang="de-DE" smtClean="0"/>
              <a:pPr/>
              <a:t>9</a:t>
            </a:fld>
            <a:endParaRPr lang="de-DE"/>
          </a:p>
        </p:txBody>
      </p:sp>
      <p:pic>
        <p:nvPicPr>
          <p:cNvPr id="28" name="Picture 2" descr="http://www.fanucrobotics.com/support-services/service/images/FRA3294low.jpg"/>
          <p:cNvPicPr>
            <a:picLocks noGrp="1" noChangeAspect="1" noChangeArrowheads="1"/>
          </p:cNvPicPr>
          <p:nvPr>
            <p:ph type="pic" sz="quarter" idx="66"/>
          </p:nvPr>
        </p:nvPicPr>
        <p:blipFill>
          <a:blip r:embed="rId3">
            <a:extLst>
              <a:ext uri="{28A0092B-C50C-407E-A947-70E740481C1C}">
                <a14:useLocalDpi xmlns:a14="http://schemas.microsoft.com/office/drawing/2010/main" val="0"/>
              </a:ext>
            </a:extLst>
          </a:blip>
          <a:srcRect t="3239" b="32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9" name="Picture Placeholder 28" descr="http://www.fanucrobotics.fr/fr/countries/frfr/customer-services/~/media/FRFR/Labo%20de%20formation.ashx?w=519&amp;h=396&amp;as=1"/>
          <p:cNvPicPr>
            <a:picLocks noGrp="1" noChangeAspect="1" noChangeArrowheads="1"/>
          </p:cNvPicPr>
          <p:nvPr>
            <p:ph type="pic" sz="quarter" idx="69"/>
          </p:nvPr>
        </p:nvPicPr>
        <p:blipFill rotWithShape="1">
          <a:blip r:embed="rId4">
            <a:extLst>
              <a:ext uri="{28A0092B-C50C-407E-A947-70E740481C1C}">
                <a14:useLocalDpi xmlns:a14="http://schemas.microsoft.com/office/drawing/2010/main" val="0"/>
              </a:ext>
            </a:extLst>
          </a:blip>
          <a:srcRect l="22824" r="22824"/>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Grp="1" noChangeAspect="1" noChangeArrowheads="1"/>
          </p:cNvPicPr>
          <p:nvPr>
            <p:ph type="pic" sz="quarter" idx="67"/>
          </p:nvPr>
        </p:nvPicPr>
        <p:blipFill>
          <a:blip r:embed="rId5" cstate="print">
            <a:extLst>
              <a:ext uri="{28A0092B-C50C-407E-A947-70E740481C1C}">
                <a14:useLocalDpi xmlns:a14="http://schemas.microsoft.com/office/drawing/2010/main" val="0"/>
              </a:ext>
            </a:extLst>
          </a:blip>
          <a:srcRect l="23309" r="23309"/>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Grp="1" noChangeAspect="1" noChangeArrowheads="1"/>
          </p:cNvPicPr>
          <p:nvPr>
            <p:ph type="pic" sz="quarter" idx="70"/>
          </p:nvPr>
        </p:nvPicPr>
        <p:blipFill>
          <a:blip r:embed="rId6">
            <a:extLst>
              <a:ext uri="{28A0092B-C50C-407E-A947-70E740481C1C}">
                <a14:useLocalDpi xmlns:a14="http://schemas.microsoft.com/office/drawing/2010/main" val="0"/>
              </a:ext>
            </a:extLst>
          </a:blip>
          <a:srcRect l="14384" r="14384"/>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descr="http://pro.largus.fr/images/images/2310799i.jpg"/>
          <p:cNvPicPr>
            <a:picLocks noGrp="1" noChangeAspect="1" noChangeArrowheads="1"/>
          </p:cNvPicPr>
          <p:nvPr>
            <p:ph type="pic" sz="quarter" idx="68"/>
          </p:nvPr>
        </p:nvPicPr>
        <p:blipFill>
          <a:blip r:embed="rId7">
            <a:extLst>
              <a:ext uri="{28A0092B-C50C-407E-A947-70E740481C1C}">
                <a14:useLocalDpi xmlns:a14="http://schemas.microsoft.com/office/drawing/2010/main" val="0"/>
              </a:ext>
            </a:extLst>
          </a:blip>
          <a:srcRect l="22211" r="222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p:cNvPicPr>
            <a:picLocks noGrp="1" noChangeAspect="1" noChangeArrowheads="1"/>
          </p:cNvPicPr>
          <p:nvPr>
            <p:ph type="pic" sz="quarter" idx="71"/>
          </p:nvPr>
        </p:nvPicPr>
        <p:blipFill>
          <a:blip r:embed="rId8">
            <a:extLst>
              <a:ext uri="{28A0092B-C50C-407E-A947-70E740481C1C}">
                <a14:useLocalDpi xmlns:a14="http://schemas.microsoft.com/office/drawing/2010/main" val="0"/>
              </a:ext>
            </a:extLst>
          </a:blip>
          <a:srcRect l="23081" r="23081"/>
          <a:stretch>
            <a:fillRect/>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descr="http://www.les-industries-technologiques.fr/media/deliacms/media/3/306-35b5b9.jpg"/>
          <p:cNvPicPr>
            <a:picLocks noGrp="1" noChangeAspect="1" noChangeArrowheads="1"/>
          </p:cNvPicPr>
          <p:nvPr>
            <p:ph type="pic" sz="quarter" idx="72"/>
          </p:nvPr>
        </p:nvPicPr>
        <p:blipFill>
          <a:blip r:embed="rId9">
            <a:extLst>
              <a:ext uri="{28A0092B-C50C-407E-A947-70E740481C1C}">
                <a14:useLocalDpi xmlns:a14="http://schemas.microsoft.com/office/drawing/2010/main" val="0"/>
              </a:ext>
            </a:extLst>
          </a:blip>
          <a:srcRect l="34335" r="34335"/>
          <a:stretch>
            <a:fillRect/>
          </a:stretch>
        </p:blipFill>
        <p:spPr bwMode="auto">
          <a:xfrm>
            <a:off x="216322" y="4595266"/>
            <a:ext cx="1403350" cy="197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520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Leere Präsentation">
  <a:themeElements>
    <a:clrScheme name="Benutzerdefiniert 1">
      <a:dk1>
        <a:srgbClr val="000000"/>
      </a:dk1>
      <a:lt1>
        <a:srgbClr val="FFFFFF"/>
      </a:lt1>
      <a:dk2>
        <a:srgbClr val="000000"/>
      </a:dk2>
      <a:lt2>
        <a:srgbClr val="737373"/>
      </a:lt2>
      <a:accent1>
        <a:srgbClr val="FED100"/>
      </a:accent1>
      <a:accent2>
        <a:srgbClr val="B71234"/>
      </a:accent2>
      <a:accent3>
        <a:srgbClr val="BED2FA"/>
      </a:accent3>
      <a:accent4>
        <a:srgbClr val="CCCCCC"/>
      </a:accent4>
      <a:accent5>
        <a:srgbClr val="DAEDEF"/>
      </a:accent5>
      <a:accent6>
        <a:srgbClr val="FFFFFF"/>
      </a:accent6>
      <a:hlink>
        <a:srgbClr val="B71234"/>
      </a:hlink>
      <a:folHlink>
        <a:srgbClr val="B71234"/>
      </a:folHlink>
    </a:clrScheme>
    <a:fontScheme name="Leere Prä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2417</TotalTime>
  <Words>1553</Words>
  <Application>Microsoft Office PowerPoint</Application>
  <PresentationFormat>On-screen Show (4:3)</PresentationFormat>
  <Paragraphs>295</Paragraphs>
  <Slides>20</Slides>
  <Notes>20</Notes>
  <HiddenSlides>1</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Leere Präsentation</vt:lpstr>
      <vt:lpstr>Les métiers de la robotique</vt:lpstr>
      <vt:lpstr>La ROBOLUTION est en marche. </vt:lpstr>
      <vt:lpstr>Les métiers de la robotique introduction</vt:lpstr>
      <vt:lpstr>Les métiers de la robotique introduction</vt:lpstr>
      <vt:lpstr>Les métiers de la robotique Introduction</vt:lpstr>
      <vt:lpstr>Les métiers de la robotique Introduction</vt:lpstr>
      <vt:lpstr>Les métiers de la robotique Introduction</vt:lpstr>
      <vt:lpstr>Les métiers de la robotique chez le contructeur de robot, chez l‘intégrateur et chez l‘utilisateur. </vt:lpstr>
      <vt:lpstr>PowerPoint Presentation</vt:lpstr>
      <vt:lpstr>Les métiers de la robotique</vt:lpstr>
      <vt:lpstr>Les métiers de la robotique Quelques exemples</vt:lpstr>
      <vt:lpstr>Les métiers de la robotique constructeur robot</vt:lpstr>
      <vt:lpstr>Les métiers de la robotique constructeur robot</vt:lpstr>
      <vt:lpstr>Les métiers de la robotique constructeur robot</vt:lpstr>
      <vt:lpstr>Les métiers de la robotique constructeur robot</vt:lpstr>
      <vt:lpstr>Les métiers de la robotique constructeur robot</vt:lpstr>
      <vt:lpstr>Les métiers de la robotique intégrateur</vt:lpstr>
      <vt:lpstr>Les métiers de la robotique intégrateur</vt:lpstr>
      <vt:lpstr>Les métiers de la robotique Clients finaux</vt:lpstr>
      <vt:lpstr>PowerPoint Presentation</vt:lpstr>
    </vt:vector>
  </TitlesOfParts>
  <Company>Zink &amp; Kraemer AG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PowerPoint-Masterlayout</dc:title>
  <dc:creator>Matthias Schmitz</dc:creator>
  <cp:lastModifiedBy>Linard, Eric (FANUC France)</cp:lastModifiedBy>
  <cp:revision>488</cp:revision>
  <cp:lastPrinted>2015-03-11T09:11:11Z</cp:lastPrinted>
  <dcterms:created xsi:type="dcterms:W3CDTF">2012-07-16T13:57:27Z</dcterms:created>
  <dcterms:modified xsi:type="dcterms:W3CDTF">2016-04-20T10:15:50Z</dcterms:modified>
</cp:coreProperties>
</file>